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Lst>
  <p:notesMasterIdLst>
    <p:notesMasterId r:id="rId5"/>
  </p:notesMasterIdLst>
  <p:handoutMasterIdLst>
    <p:handoutMasterId r:id="rId24"/>
  </p:handoutMasterIdLst>
  <p:sldIdLst>
    <p:sldId id="257" r:id="rId4"/>
    <p:sldId id="258" r:id="rId6"/>
    <p:sldId id="260" r:id="rId7"/>
    <p:sldId id="261" r:id="rId8"/>
    <p:sldId id="262" r:id="rId9"/>
    <p:sldId id="263" r:id="rId10"/>
    <p:sldId id="264" r:id="rId11"/>
    <p:sldId id="265" r:id="rId12"/>
    <p:sldId id="266" r:id="rId13"/>
    <p:sldId id="267" r:id="rId14"/>
    <p:sldId id="270" r:id="rId15"/>
    <p:sldId id="271" r:id="rId16"/>
    <p:sldId id="272" r:id="rId17"/>
    <p:sldId id="273" r:id="rId18"/>
    <p:sldId id="274" r:id="rId19"/>
    <p:sldId id="275" r:id="rId20"/>
    <p:sldId id="277" r:id="rId21"/>
    <p:sldId id="278" r:id="rId22"/>
    <p:sldId id="279" r:id="rId23"/>
  </p:sldIdLst>
  <p:sldSz cx="12192000" cy="6858000"/>
  <p:notesSz cx="7103745" cy="10234295"/>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204"/>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9" Type="http://schemas.openxmlformats.org/officeDocument/2006/relationships/tags" Target="tags/tag397.xml"/><Relationship Id="rId28" Type="http://schemas.openxmlformats.org/officeDocument/2006/relationships/commentAuthors" Target="commentAuthors.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9EE1397-6D9B-4EB5-A122-BE48A66C3FA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49F42C-2DAE-424C-A4B8-3140182C3E9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9EE1397-6D9B-4EB5-A122-BE48A66C3FA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1" Type="http://schemas.openxmlformats.org/officeDocument/2006/relationships/tags" Target="../tags/tag19.xml"/><Relationship Id="rId20" Type="http://schemas.openxmlformats.org/officeDocument/2006/relationships/tags" Target="../tags/tag18.xml"/><Relationship Id="rId2" Type="http://schemas.openxmlformats.org/officeDocument/2006/relationships/tags" Target="../tags/tag1.xml"/><Relationship Id="rId19" Type="http://schemas.openxmlformats.org/officeDocument/2006/relationships/tags" Target="../tags/tag17.xml"/><Relationship Id="rId18" Type="http://schemas.openxmlformats.org/officeDocument/2006/relationships/tags" Target="../tags/tag16.xml"/><Relationship Id="rId17" Type="http://schemas.openxmlformats.org/officeDocument/2006/relationships/tags" Target="../tags/tag15.xml"/><Relationship Id="rId16" Type="http://schemas.openxmlformats.org/officeDocument/2006/relationships/tags" Target="../tags/tag14.xml"/><Relationship Id="rId15" Type="http://schemas.openxmlformats.org/officeDocument/2006/relationships/tags" Target="../tags/tag13.xml"/><Relationship Id="rId14" Type="http://schemas.openxmlformats.org/officeDocument/2006/relationships/tags" Target="../tags/tag12.xml"/><Relationship Id="rId13" Type="http://schemas.openxmlformats.org/officeDocument/2006/relationships/image" Target="../media/image1.jpeg"/><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0" Type="http://schemas.openxmlformats.org/officeDocument/2006/relationships/tags" Target="../tags/tag28.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36.xml"/><Relationship Id="rId8" Type="http://schemas.openxmlformats.org/officeDocument/2006/relationships/tags" Target="../tags/tag35.xml"/><Relationship Id="rId7" Type="http://schemas.openxmlformats.org/officeDocument/2006/relationships/tags" Target="../tags/tag34.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1" Type="http://schemas.openxmlformats.org/officeDocument/2006/relationships/tags" Target="../tags/tag38.xml"/><Relationship Id="rId10" Type="http://schemas.openxmlformats.org/officeDocument/2006/relationships/tags" Target="../tags/tag37.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46.xml"/><Relationship Id="rId8" Type="http://schemas.openxmlformats.org/officeDocument/2006/relationships/tags" Target="../tags/tag45.xml"/><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1" Type="http://schemas.openxmlformats.org/officeDocument/2006/relationships/tags" Target="../tags/tag48.xml"/><Relationship Id="rId10" Type="http://schemas.openxmlformats.org/officeDocument/2006/relationships/tags" Target="../tags/tag47.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56.xml"/><Relationship Id="rId8" Type="http://schemas.openxmlformats.org/officeDocument/2006/relationships/tags" Target="../tags/tag55.xml"/><Relationship Id="rId7" Type="http://schemas.openxmlformats.org/officeDocument/2006/relationships/tags" Target="../tags/tag54.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3" Type="http://schemas.openxmlformats.org/officeDocument/2006/relationships/tags" Target="../tags/tag60.xml"/><Relationship Id="rId12" Type="http://schemas.openxmlformats.org/officeDocument/2006/relationships/tags" Target="../tags/tag59.xml"/><Relationship Id="rId11" Type="http://schemas.openxmlformats.org/officeDocument/2006/relationships/tags" Target="../tags/tag58.xml"/><Relationship Id="rId10" Type="http://schemas.openxmlformats.org/officeDocument/2006/relationships/tags" Target="../tags/tag57.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68.xml"/><Relationship Id="rId8" Type="http://schemas.openxmlformats.org/officeDocument/2006/relationships/tags" Target="../tags/tag67.xml"/><Relationship Id="rId7" Type="http://schemas.openxmlformats.org/officeDocument/2006/relationships/tags" Target="../tags/tag66.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79.xml"/><Relationship Id="rId8" Type="http://schemas.openxmlformats.org/officeDocument/2006/relationships/tags" Target="../tags/tag78.xml"/><Relationship Id="rId7" Type="http://schemas.openxmlformats.org/officeDocument/2006/relationships/tags" Target="../tags/tag77.xml"/><Relationship Id="rId6" Type="http://schemas.openxmlformats.org/officeDocument/2006/relationships/tags" Target="../tags/tag76.xml"/><Relationship Id="rId5" Type="http://schemas.openxmlformats.org/officeDocument/2006/relationships/tags" Target="../tags/tag75.xml"/><Relationship Id="rId4" Type="http://schemas.openxmlformats.org/officeDocument/2006/relationships/tags" Target="../tags/tag74.xml"/><Relationship Id="rId3" Type="http://schemas.openxmlformats.org/officeDocument/2006/relationships/tags" Target="../tags/tag73.xml"/><Relationship Id="rId2" Type="http://schemas.openxmlformats.org/officeDocument/2006/relationships/tags" Target="../tags/tag72.xml"/><Relationship Id="rId11" Type="http://schemas.openxmlformats.org/officeDocument/2006/relationships/tags" Target="../tags/tag81.xml"/><Relationship Id="rId10" Type="http://schemas.openxmlformats.org/officeDocument/2006/relationships/tags" Target="../tags/tag80.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89.xml"/><Relationship Id="rId8" Type="http://schemas.openxmlformats.org/officeDocument/2006/relationships/tags" Target="../tags/tag88.xml"/><Relationship Id="rId7" Type="http://schemas.openxmlformats.org/officeDocument/2006/relationships/tags" Target="../tags/tag87.xml"/><Relationship Id="rId6" Type="http://schemas.openxmlformats.org/officeDocument/2006/relationships/tags" Target="../tags/tag86.xml"/><Relationship Id="rId5" Type="http://schemas.openxmlformats.org/officeDocument/2006/relationships/tags" Target="../tags/tag85.xml"/><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tags" Target="../tags/tag82.xml"/><Relationship Id="rId10" Type="http://schemas.openxmlformats.org/officeDocument/2006/relationships/tags" Target="../tags/tag90.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98.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106.xml"/><Relationship Id="rId8" Type="http://schemas.openxmlformats.org/officeDocument/2006/relationships/tags" Target="../tags/tag105.xml"/><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1" Type="http://schemas.openxmlformats.org/officeDocument/2006/relationships/tags" Target="../tags/tag108.xml"/><Relationship Id="rId10" Type="http://schemas.openxmlformats.org/officeDocument/2006/relationships/tags" Target="../tags/tag107.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116.xml"/><Relationship Id="rId8" Type="http://schemas.openxmlformats.org/officeDocument/2006/relationships/tags" Target="../tags/tag115.xml"/><Relationship Id="rId7" Type="http://schemas.openxmlformats.org/officeDocument/2006/relationships/tags" Target="../tags/tag114.xml"/><Relationship Id="rId6" Type="http://schemas.openxmlformats.org/officeDocument/2006/relationships/tags" Target="../tags/tag113.xml"/><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124.xml"/><Relationship Id="rId8" Type="http://schemas.openxmlformats.org/officeDocument/2006/relationships/tags" Target="../tags/tag123.xml"/><Relationship Id="rId7" Type="http://schemas.openxmlformats.org/officeDocument/2006/relationships/tags" Target="../tags/tag122.xml"/><Relationship Id="rId6" Type="http://schemas.openxmlformats.org/officeDocument/2006/relationships/tags" Target="../tags/tag121.xml"/><Relationship Id="rId5" Type="http://schemas.openxmlformats.org/officeDocument/2006/relationships/tags" Target="../tags/tag120.xml"/><Relationship Id="rId4" Type="http://schemas.openxmlformats.org/officeDocument/2006/relationships/tags" Target="../tags/tag119.xml"/><Relationship Id="rId3" Type="http://schemas.openxmlformats.org/officeDocument/2006/relationships/tags" Target="../tags/tag118.xml"/><Relationship Id="rId2" Type="http://schemas.openxmlformats.org/officeDocument/2006/relationships/tags" Target="../tags/tag117.xml"/><Relationship Id="rId10" Type="http://schemas.openxmlformats.org/officeDocument/2006/relationships/tags" Target="../tags/tag125.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33.xml"/><Relationship Id="rId8" Type="http://schemas.openxmlformats.org/officeDocument/2006/relationships/tags" Target="../tags/tag132.xml"/><Relationship Id="rId7" Type="http://schemas.openxmlformats.org/officeDocument/2006/relationships/tags" Target="../tags/tag131.xml"/><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3" Type="http://schemas.openxmlformats.org/officeDocument/2006/relationships/tags" Target="../tags/tag127.xml"/><Relationship Id="rId2" Type="http://schemas.openxmlformats.org/officeDocument/2006/relationships/tags" Target="../tags/tag126.xml"/><Relationship Id="rId12" Type="http://schemas.openxmlformats.org/officeDocument/2006/relationships/tags" Target="../tags/tag136.xml"/><Relationship Id="rId11" Type="http://schemas.openxmlformats.org/officeDocument/2006/relationships/tags" Target="../tags/tag135.xml"/><Relationship Id="rId10" Type="http://schemas.openxmlformats.org/officeDocument/2006/relationships/tags" Target="../tags/tag134.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144.xml"/><Relationship Id="rId8" Type="http://schemas.openxmlformats.org/officeDocument/2006/relationships/tags" Target="../tags/tag143.xml"/><Relationship Id="rId7" Type="http://schemas.openxmlformats.org/officeDocument/2006/relationships/tags" Target="../tags/tag142.xml"/><Relationship Id="rId6" Type="http://schemas.openxmlformats.org/officeDocument/2006/relationships/tags" Target="../tags/tag141.xml"/><Relationship Id="rId5" Type="http://schemas.openxmlformats.org/officeDocument/2006/relationships/tags" Target="../tags/tag140.xml"/><Relationship Id="rId4" Type="http://schemas.openxmlformats.org/officeDocument/2006/relationships/tags" Target="../tags/tag139.xml"/><Relationship Id="rId3" Type="http://schemas.openxmlformats.org/officeDocument/2006/relationships/tags" Target="../tags/tag138.xml"/><Relationship Id="rId2" Type="http://schemas.openxmlformats.org/officeDocument/2006/relationships/tags" Target="../tags/tag137.xml"/><Relationship Id="rId12" Type="http://schemas.openxmlformats.org/officeDocument/2006/relationships/tags" Target="../tags/tag147.xml"/><Relationship Id="rId11" Type="http://schemas.openxmlformats.org/officeDocument/2006/relationships/tags" Target="../tags/tag146.xml"/><Relationship Id="rId10" Type="http://schemas.openxmlformats.org/officeDocument/2006/relationships/tags" Target="../tags/tag145.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55.xml"/><Relationship Id="rId8" Type="http://schemas.openxmlformats.org/officeDocument/2006/relationships/tags" Target="../tags/tag154.xml"/><Relationship Id="rId7" Type="http://schemas.openxmlformats.org/officeDocument/2006/relationships/tags" Target="../tags/tag153.xml"/><Relationship Id="rId6" Type="http://schemas.openxmlformats.org/officeDocument/2006/relationships/tags" Target="../tags/tag152.xml"/><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tags" Target="../tags/tag149.xml"/><Relationship Id="rId2" Type="http://schemas.openxmlformats.org/officeDocument/2006/relationships/tags" Target="../tags/tag148.xml"/><Relationship Id="rId12" Type="http://schemas.openxmlformats.org/officeDocument/2006/relationships/tags" Target="../tags/tag158.xml"/><Relationship Id="rId11" Type="http://schemas.openxmlformats.org/officeDocument/2006/relationships/tags" Target="../tags/tag157.xml"/><Relationship Id="rId10" Type="http://schemas.openxmlformats.org/officeDocument/2006/relationships/tags" Target="../tags/tag156.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66.xml"/><Relationship Id="rId8" Type="http://schemas.openxmlformats.org/officeDocument/2006/relationships/tags" Target="../tags/tag165.xml"/><Relationship Id="rId7" Type="http://schemas.openxmlformats.org/officeDocument/2006/relationships/tags" Target="../tags/tag164.xml"/><Relationship Id="rId6" Type="http://schemas.openxmlformats.org/officeDocument/2006/relationships/tags" Target="../tags/tag163.xml"/><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4" Type="http://schemas.openxmlformats.org/officeDocument/2006/relationships/tags" Target="../tags/tag171.xml"/><Relationship Id="rId13" Type="http://schemas.openxmlformats.org/officeDocument/2006/relationships/tags" Target="../tags/tag170.xml"/><Relationship Id="rId12" Type="http://schemas.openxmlformats.org/officeDocument/2006/relationships/tags" Target="../tags/tag169.xml"/><Relationship Id="rId11" Type="http://schemas.openxmlformats.org/officeDocument/2006/relationships/tags" Target="../tags/tag168.xml"/><Relationship Id="rId10" Type="http://schemas.openxmlformats.org/officeDocument/2006/relationships/tags" Target="../tags/tag167.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179.xml"/><Relationship Id="rId8" Type="http://schemas.openxmlformats.org/officeDocument/2006/relationships/tags" Target="../tags/tag178.xml"/><Relationship Id="rId7" Type="http://schemas.openxmlformats.org/officeDocument/2006/relationships/tags" Target="../tags/tag177.xml"/><Relationship Id="rId6" Type="http://schemas.openxmlformats.org/officeDocument/2006/relationships/tags" Target="../tags/tag176.xml"/><Relationship Id="rId5" Type="http://schemas.openxmlformats.org/officeDocument/2006/relationships/tags" Target="../tags/tag175.xml"/><Relationship Id="rId4" Type="http://schemas.openxmlformats.org/officeDocument/2006/relationships/tags" Target="../tags/tag174.xml"/><Relationship Id="rId3" Type="http://schemas.openxmlformats.org/officeDocument/2006/relationships/tags" Target="../tags/tag173.xml"/><Relationship Id="rId2" Type="http://schemas.openxmlformats.org/officeDocument/2006/relationships/tags" Target="../tags/tag172.xml"/><Relationship Id="rId15" Type="http://schemas.openxmlformats.org/officeDocument/2006/relationships/tags" Target="../tags/tag185.xml"/><Relationship Id="rId14" Type="http://schemas.openxmlformats.org/officeDocument/2006/relationships/tags" Target="../tags/tag184.xml"/><Relationship Id="rId13" Type="http://schemas.openxmlformats.org/officeDocument/2006/relationships/tags" Target="../tags/tag183.xml"/><Relationship Id="rId12" Type="http://schemas.openxmlformats.org/officeDocument/2006/relationships/tags" Target="../tags/tag182.xml"/><Relationship Id="rId11" Type="http://schemas.openxmlformats.org/officeDocument/2006/relationships/tags" Target="../tags/tag181.xml"/><Relationship Id="rId10" Type="http://schemas.openxmlformats.org/officeDocument/2006/relationships/tags" Target="../tags/tag180.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sp>
        <p:nvSpPr>
          <p:cNvPr id="16" name="日期占位符 15"/>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dirty="0"/>
          </a:p>
        </p:txBody>
      </p:sp>
      <p:sp>
        <p:nvSpPr>
          <p:cNvPr id="18" name="灯片编号占位符 17"/>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2" name="标题 1"/>
          <p:cNvSpPr>
            <a:spLocks noGrp="1"/>
          </p:cNvSpPr>
          <p:nvPr>
            <p:ph type="ctrTitle" hasCustomPrompt="1"/>
            <p:custDataLst>
              <p:tags r:id="rId5"/>
            </p:custDataLst>
          </p:nvPr>
        </p:nvSpPr>
        <p:spPr>
          <a:xfrm>
            <a:off x="5486847" y="1980674"/>
            <a:ext cx="6185194" cy="1198618"/>
          </a:xfrm>
        </p:spPr>
        <p:txBody>
          <a:bodyPr lIns="90000" tIns="46800" rIns="90000" bIns="0" anchor="b" anchorCtr="0">
            <a:normAutofit/>
          </a:bodyPr>
          <a:lstStyle>
            <a:lvl1pPr algn="l">
              <a:defRPr sz="7200" spc="600" baseline="0">
                <a:solidFill>
                  <a:schemeClr val="tx1">
                    <a:lumMod val="85000"/>
                    <a:lumOff val="15000"/>
                  </a:schemeClr>
                </a:solidFill>
                <a:ea typeface="汉仪旗黑-85S" panose="00020600040101010101" pitchFamily="18" charset="-122"/>
              </a:defRPr>
            </a:lvl1pPr>
          </a:lstStyle>
          <a:p>
            <a:r>
              <a:rPr lang="zh-CN" altLang="en-US" dirty="0"/>
              <a:t>编辑标题</a:t>
            </a:r>
            <a:endParaRPr lang="zh-CN" altLang="en-US" dirty="0"/>
          </a:p>
        </p:txBody>
      </p:sp>
      <p:sp>
        <p:nvSpPr>
          <p:cNvPr id="3" name="副标题 2"/>
          <p:cNvSpPr>
            <a:spLocks noGrp="1"/>
          </p:cNvSpPr>
          <p:nvPr>
            <p:ph type="subTitle" idx="1" hasCustomPrompt="1"/>
            <p:custDataLst>
              <p:tags r:id="rId6"/>
            </p:custDataLst>
          </p:nvPr>
        </p:nvSpPr>
        <p:spPr>
          <a:xfrm>
            <a:off x="5486847" y="3327021"/>
            <a:ext cx="6246302" cy="632418"/>
          </a:xfrm>
        </p:spPr>
        <p:txBody>
          <a:bodyPr lIns="90000" tIns="0" rIns="90000" bIns="46800">
            <a:normAutofit/>
          </a:bodyPr>
          <a:lstStyle>
            <a:lvl1pPr marL="0" indent="0" algn="l" eaLnBrk="1" fontAlgn="auto" latinLnBrk="0" hangingPunct="1">
              <a:lnSpc>
                <a:spcPct val="100000"/>
              </a:lnSpc>
              <a:buNone/>
              <a:defRPr sz="2800" u="none" strike="noStrike" kern="1200" cap="none" spc="200" normalizeH="0" baseline="0">
                <a:solidFill>
                  <a:schemeClr val="tx1">
                    <a:lumMod val="85000"/>
                    <a:lumOff val="1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grpSp>
        <p:nvGrpSpPr>
          <p:cNvPr id="4" name="组合 3"/>
          <p:cNvGrpSpPr/>
          <p:nvPr userDrawn="1">
            <p:custDataLst>
              <p:tags r:id="rId7"/>
            </p:custDataLst>
          </p:nvPr>
        </p:nvGrpSpPr>
        <p:grpSpPr>
          <a:xfrm>
            <a:off x="-19745" y="0"/>
            <a:ext cx="11817586" cy="6892260"/>
            <a:chOff x="-19745" y="0"/>
            <a:chExt cx="11817586" cy="6892260"/>
          </a:xfrm>
        </p:grpSpPr>
        <p:sp>
          <p:nvSpPr>
            <p:cNvPr id="7" name="任意多边形: 形状 6"/>
            <p:cNvSpPr/>
            <p:nvPr userDrawn="1">
              <p:custDataLst>
                <p:tags r:id="rId8"/>
              </p:custDataLst>
            </p:nvPr>
          </p:nvSpPr>
          <p:spPr>
            <a:xfrm rot="10800000">
              <a:off x="-19745" y="0"/>
              <a:ext cx="2427300" cy="2764457"/>
            </a:xfrm>
            <a:custGeom>
              <a:avLst/>
              <a:gdLst>
                <a:gd name="connsiteX0" fmla="*/ 2427300 w 2427300"/>
                <a:gd name="connsiteY0" fmla="*/ 2764457 h 2764457"/>
                <a:gd name="connsiteX1" fmla="*/ 0 w 2427300"/>
                <a:gd name="connsiteY1" fmla="*/ 2764457 h 2764457"/>
                <a:gd name="connsiteX2" fmla="*/ 1742483 w 2427300"/>
                <a:gd name="connsiteY2" fmla="*/ 0 h 2764457"/>
                <a:gd name="connsiteX3" fmla="*/ 2427300 w 2427300"/>
                <a:gd name="connsiteY3" fmla="*/ 1086466 h 2764457"/>
              </a:gdLst>
              <a:ahLst/>
              <a:cxnLst>
                <a:cxn ang="0">
                  <a:pos x="connsiteX0" y="connsiteY0"/>
                </a:cxn>
                <a:cxn ang="0">
                  <a:pos x="connsiteX1" y="connsiteY1"/>
                </a:cxn>
                <a:cxn ang="0">
                  <a:pos x="connsiteX2" y="connsiteY2"/>
                </a:cxn>
                <a:cxn ang="0">
                  <a:pos x="connsiteX3" y="connsiteY3"/>
                </a:cxn>
              </a:cxnLst>
              <a:rect l="l" t="t" r="r" b="b"/>
              <a:pathLst>
                <a:path w="2427300" h="2764457">
                  <a:moveTo>
                    <a:pt x="2427300" y="2764457"/>
                  </a:moveTo>
                  <a:lnTo>
                    <a:pt x="0" y="2764457"/>
                  </a:lnTo>
                  <a:lnTo>
                    <a:pt x="1742483" y="0"/>
                  </a:lnTo>
                  <a:lnTo>
                    <a:pt x="2427300" y="108646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8" name="任意多边形: 形状 7"/>
            <p:cNvSpPr/>
            <p:nvPr userDrawn="1">
              <p:custDataLst>
                <p:tags r:id="rId9"/>
              </p:custDataLst>
            </p:nvPr>
          </p:nvSpPr>
          <p:spPr>
            <a:xfrm>
              <a:off x="-19744" y="3106180"/>
              <a:ext cx="2880823" cy="3786080"/>
            </a:xfrm>
            <a:custGeom>
              <a:avLst/>
              <a:gdLst>
                <a:gd name="connsiteX0" fmla="*/ 684897 w 2880823"/>
                <a:gd name="connsiteY0" fmla="*/ 0 h 3786080"/>
                <a:gd name="connsiteX1" fmla="*/ 2880823 w 2880823"/>
                <a:gd name="connsiteY1" fmla="*/ 3786080 h 3786080"/>
                <a:gd name="connsiteX2" fmla="*/ 0 w 2880823"/>
                <a:gd name="connsiteY2" fmla="*/ 3786080 h 3786080"/>
                <a:gd name="connsiteX3" fmla="*/ 0 w 2880823"/>
                <a:gd name="connsiteY3" fmla="*/ 1180857 h 3786080"/>
              </a:gdLst>
              <a:ahLst/>
              <a:cxnLst>
                <a:cxn ang="0">
                  <a:pos x="connsiteX0" y="connsiteY0"/>
                </a:cxn>
                <a:cxn ang="0">
                  <a:pos x="connsiteX1" y="connsiteY1"/>
                </a:cxn>
                <a:cxn ang="0">
                  <a:pos x="connsiteX2" y="connsiteY2"/>
                </a:cxn>
                <a:cxn ang="0">
                  <a:pos x="connsiteX3" y="connsiteY3"/>
                </a:cxn>
              </a:cxnLst>
              <a:rect l="l" t="t" r="r" b="b"/>
              <a:pathLst>
                <a:path w="2880823" h="3786080">
                  <a:moveTo>
                    <a:pt x="684897" y="0"/>
                  </a:moveTo>
                  <a:lnTo>
                    <a:pt x="2880823" y="3786080"/>
                  </a:lnTo>
                  <a:lnTo>
                    <a:pt x="0" y="3786080"/>
                  </a:lnTo>
                  <a:lnTo>
                    <a:pt x="0" y="118085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9" name="任意多边形: 形状 8"/>
            <p:cNvSpPr/>
            <p:nvPr userDrawn="1">
              <p:custDataLst>
                <p:tags r:id="rId10"/>
              </p:custDataLst>
            </p:nvPr>
          </p:nvSpPr>
          <p:spPr>
            <a:xfrm rot="5400000">
              <a:off x="-712814" y="2685879"/>
              <a:ext cx="1978851" cy="592710"/>
            </a:xfrm>
            <a:custGeom>
              <a:avLst/>
              <a:gdLst>
                <a:gd name="connsiteX0" fmla="*/ 0 w 1978851"/>
                <a:gd name="connsiteY0" fmla="*/ 592710 h 592710"/>
                <a:gd name="connsiteX1" fmla="*/ 989425 w 1978851"/>
                <a:gd name="connsiteY1" fmla="*/ 0 h 592710"/>
                <a:gd name="connsiteX2" fmla="*/ 1978851 w 1978851"/>
                <a:gd name="connsiteY2" fmla="*/ 592710 h 592710"/>
              </a:gdLst>
              <a:ahLst/>
              <a:cxnLst>
                <a:cxn ang="0">
                  <a:pos x="connsiteX0" y="connsiteY0"/>
                </a:cxn>
                <a:cxn ang="0">
                  <a:pos x="connsiteX1" y="connsiteY1"/>
                </a:cxn>
                <a:cxn ang="0">
                  <a:pos x="connsiteX2" y="connsiteY2"/>
                </a:cxn>
              </a:cxnLst>
              <a:rect l="l" t="t" r="r" b="b"/>
              <a:pathLst>
                <a:path w="1978851" h="592710">
                  <a:moveTo>
                    <a:pt x="0" y="592710"/>
                  </a:moveTo>
                  <a:lnTo>
                    <a:pt x="989425" y="0"/>
                  </a:lnTo>
                  <a:lnTo>
                    <a:pt x="1978851" y="59271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10" name="三角形 11"/>
            <p:cNvSpPr/>
            <p:nvPr userDrawn="1">
              <p:custDataLst>
                <p:tags r:id="rId11"/>
              </p:custDataLst>
            </p:nvPr>
          </p:nvSpPr>
          <p:spPr>
            <a:xfrm>
              <a:off x="2861079" y="5298431"/>
              <a:ext cx="1848842" cy="159382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11" name="三角形 13"/>
            <p:cNvSpPr/>
            <p:nvPr userDrawn="1">
              <p:custDataLst>
                <p:tags r:id="rId12"/>
              </p:custDataLst>
            </p:nvPr>
          </p:nvSpPr>
          <p:spPr>
            <a:xfrm rot="3600000">
              <a:off x="1132840" y="1963551"/>
              <a:ext cx="3794133" cy="3270803"/>
            </a:xfrm>
            <a:prstGeom prst="triangle">
              <a:avLst/>
            </a:prstGeom>
            <a:blipFill dpi="0" rotWithShape="0">
              <a:blip r:embed="rId13"/>
              <a:srcRect/>
              <a:stretch>
                <a:fillRect t="1000" b="-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nvGrpSpPr>
            <p:cNvPr id="12" name="组合 11"/>
            <p:cNvGrpSpPr/>
            <p:nvPr userDrawn="1">
              <p:custDataLst>
                <p:tags r:id="rId14"/>
              </p:custDataLst>
            </p:nvPr>
          </p:nvGrpSpPr>
          <p:grpSpPr>
            <a:xfrm>
              <a:off x="11668459" y="549424"/>
              <a:ext cx="129382" cy="473109"/>
              <a:chOff x="11537206" y="483307"/>
              <a:chExt cx="201523" cy="736906"/>
            </a:xfrm>
            <a:solidFill>
              <a:schemeClr val="accent1"/>
            </a:solidFill>
          </p:grpSpPr>
          <p:sp>
            <p:nvSpPr>
              <p:cNvPr id="13" name="椭圆 12"/>
              <p:cNvSpPr/>
              <p:nvPr>
                <p:custDataLst>
                  <p:tags r:id="rId15"/>
                </p:custDataLst>
              </p:nvPr>
            </p:nvSpPr>
            <p:spPr>
              <a:xfrm>
                <a:off x="11537206" y="483307"/>
                <a:ext cx="195943" cy="19594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14" name="椭圆 13"/>
              <p:cNvSpPr/>
              <p:nvPr>
                <p:custDataLst>
                  <p:tags r:id="rId16"/>
                </p:custDataLst>
              </p:nvPr>
            </p:nvSpPr>
            <p:spPr>
              <a:xfrm>
                <a:off x="11537207" y="744908"/>
                <a:ext cx="195943" cy="19594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15" name="椭圆 14"/>
              <p:cNvSpPr/>
              <p:nvPr>
                <p:custDataLst>
                  <p:tags r:id="rId17"/>
                </p:custDataLst>
              </p:nvPr>
            </p:nvSpPr>
            <p:spPr>
              <a:xfrm>
                <a:off x="11542786" y="1024270"/>
                <a:ext cx="195943" cy="19594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19" name="圆角矩形 20"/>
            <p:cNvSpPr/>
            <p:nvPr userDrawn="1">
              <p:custDataLst>
                <p:tags r:id="rId18"/>
              </p:custDataLst>
            </p:nvPr>
          </p:nvSpPr>
          <p:spPr>
            <a:xfrm>
              <a:off x="5633482" y="3158748"/>
              <a:ext cx="1163781" cy="7482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22" name="三角形 12"/>
            <p:cNvSpPr/>
            <p:nvPr userDrawn="1">
              <p:custDataLst>
                <p:tags r:id="rId19"/>
              </p:custDataLst>
            </p:nvPr>
          </p:nvSpPr>
          <p:spPr>
            <a:xfrm rot="3600000">
              <a:off x="1574330" y="1748429"/>
              <a:ext cx="3794133" cy="32708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5" name="文本占位符 4"/>
          <p:cNvSpPr>
            <a:spLocks noGrp="1"/>
          </p:cNvSpPr>
          <p:nvPr>
            <p:ph type="body" sz="quarter" idx="13" hasCustomPrompt="1"/>
            <p:custDataLst>
              <p:tags r:id="rId20"/>
            </p:custDataLst>
          </p:nvPr>
        </p:nvSpPr>
        <p:spPr>
          <a:xfrm>
            <a:off x="9876790" y="5069840"/>
            <a:ext cx="1864995" cy="539750"/>
          </a:xfrm>
        </p:spPr>
        <p:txBody>
          <a:bodyPr lIns="90000" tIns="46800" rIns="90000" bIns="0" anchor="b" anchorCtr="0"/>
          <a:lstStyle>
            <a:lvl1pPr marL="0" indent="0">
              <a:buNone/>
              <a:defRPr sz="2000">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
        <p:nvSpPr>
          <p:cNvPr id="24" name="文本占位符 23"/>
          <p:cNvSpPr>
            <a:spLocks noGrp="1"/>
          </p:cNvSpPr>
          <p:nvPr>
            <p:ph type="body" sz="quarter" idx="14" hasCustomPrompt="1"/>
            <p:custDataLst>
              <p:tags r:id="rId21"/>
            </p:custDataLst>
          </p:nvPr>
        </p:nvSpPr>
        <p:spPr>
          <a:xfrm>
            <a:off x="9876790" y="5649595"/>
            <a:ext cx="1864995" cy="539750"/>
          </a:xfrm>
        </p:spPr>
        <p:txBody>
          <a:bodyPr lIns="90000" tIns="0" rIns="90000" bIns="46800" anchor="t" anchorCtr="0"/>
          <a:lstStyle>
            <a:lvl1pPr marL="0" indent="0">
              <a:buNone/>
              <a:defRPr sz="2000">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10638971" y="5416757"/>
            <a:ext cx="1553029" cy="1432837"/>
            <a:chOff x="10898414" y="5656121"/>
            <a:chExt cx="1293586" cy="1193473"/>
          </a:xfrm>
        </p:grpSpPr>
        <p:sp>
          <p:nvSpPr>
            <p:cNvPr id="8" name="任意多边形: 形状 7"/>
            <p:cNvSpPr/>
            <p:nvPr>
              <p:custDataLst>
                <p:tags r:id="rId3"/>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9" name="三角形 7"/>
            <p:cNvSpPr/>
            <p:nvPr>
              <p:custDataLst>
                <p:tags r:id="rId4"/>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lumMod val="85000"/>
                    <a:lumOff val="15000"/>
                  </a:schemeClr>
                </a:solidFill>
              </a:endParaRPr>
            </a:p>
          </p:txBody>
        </p:sp>
        <p:sp>
          <p:nvSpPr>
            <p:cNvPr id="10"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7"/>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8"/>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lvl1pPr>
              <a:defRPr>
                <a:solidFill>
                  <a:schemeClr val="tx1">
                    <a:lumMod val="85000"/>
                    <a:lumOff val="15000"/>
                  </a:schemeClr>
                </a:solidFill>
              </a:defRPr>
            </a:lvl1pPr>
          </a:lstStyle>
          <a:p>
            <a:endParaRPr lang="zh-CN" altLang="en-US"/>
          </a:p>
        </p:txBody>
      </p:sp>
      <p:sp>
        <p:nvSpPr>
          <p:cNvPr id="6" name="灯片编号占位符 5"/>
          <p:cNvSpPr>
            <a:spLocks noGrp="1"/>
          </p:cNvSpPr>
          <p:nvPr>
            <p:ph type="sldNum" sz="quarter" idx="12"/>
            <p:custDataLst>
              <p:tags r:id="rId10"/>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528157" y="0"/>
            <a:ext cx="11663843" cy="6892260"/>
            <a:chOff x="528157" y="0"/>
            <a:chExt cx="11663843" cy="6892260"/>
          </a:xfrm>
        </p:grpSpPr>
        <p:sp>
          <p:nvSpPr>
            <p:cNvPr id="7" name="三角形 6"/>
            <p:cNvSpPr/>
            <p:nvPr userDrawn="1">
              <p:custDataLst>
                <p:tags r:id="rId3"/>
              </p:custDataLst>
            </p:nvPr>
          </p:nvSpPr>
          <p:spPr>
            <a:xfrm rot="10800000">
              <a:off x="528157" y="0"/>
              <a:ext cx="2080887" cy="165067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8" name="三角形 7"/>
            <p:cNvSpPr/>
            <p:nvPr userDrawn="1">
              <p:custDataLst>
                <p:tags r:id="rId4"/>
              </p:custDataLst>
            </p:nvPr>
          </p:nvSpPr>
          <p:spPr>
            <a:xfrm>
              <a:off x="9227714" y="5093898"/>
              <a:ext cx="2086099" cy="179836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9" name="三角形 8"/>
            <p:cNvSpPr/>
            <p:nvPr userDrawn="1">
              <p:custDataLst>
                <p:tags r:id="rId5"/>
              </p:custDataLst>
            </p:nvPr>
          </p:nvSpPr>
          <p:spPr>
            <a:xfrm>
              <a:off x="11313813" y="6135202"/>
              <a:ext cx="878187" cy="757058"/>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10" name="三角形 9"/>
            <p:cNvSpPr/>
            <p:nvPr userDrawn="1">
              <p:custDataLst>
                <p:tags r:id="rId6"/>
              </p:custDataLst>
            </p:nvPr>
          </p:nvSpPr>
          <p:spPr>
            <a:xfrm>
              <a:off x="2133732" y="1992725"/>
              <a:ext cx="2699999" cy="232758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hasCustomPrompt="1"/>
            <p:custDataLst>
              <p:tags r:id="rId7"/>
            </p:custDataLst>
          </p:nvPr>
        </p:nvSpPr>
        <p:spPr>
          <a:xfrm>
            <a:off x="4992978" y="3012501"/>
            <a:ext cx="4846987" cy="778676"/>
          </a:xfrm>
        </p:spPr>
        <p:txBody>
          <a:bodyPr lIns="90000" tIns="46800" rIns="90000" bIns="0" anchor="b" anchorCtr="0">
            <a:normAutofit/>
          </a:bodyPr>
          <a:lstStyle>
            <a:lvl1pPr>
              <a:defRPr sz="3600" u="none" strike="noStrike" kern="1200" cap="none" spc="3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3" name="文本占位符 2"/>
          <p:cNvSpPr>
            <a:spLocks noGrp="1"/>
          </p:cNvSpPr>
          <p:nvPr>
            <p:ph type="body" idx="1"/>
            <p:custDataLst>
              <p:tags r:id="rId8"/>
            </p:custDataLst>
          </p:nvPr>
        </p:nvSpPr>
        <p:spPr>
          <a:xfrm>
            <a:off x="4992978" y="3851841"/>
            <a:ext cx="4846987" cy="778676"/>
          </a:xfrm>
        </p:spPr>
        <p:txBody>
          <a:bodyPr lIns="90000" tIns="0" rIns="90000" bIns="46800">
            <a:normAutofit/>
          </a:bodyPr>
          <a:lstStyle>
            <a:lvl1pPr marL="0" indent="0" eaLnBrk="1" fontAlgn="auto" latinLnBrk="0" hangingPunct="1">
              <a:buNone/>
              <a:def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9"/>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0"/>
            </p:custDataLst>
          </p:nvPr>
        </p:nvSpPr>
        <p:spPr/>
        <p:txBody>
          <a:bodyPr/>
          <a:lstStyle>
            <a:lvl1pPr>
              <a:defRPr>
                <a:solidFill>
                  <a:schemeClr val="tx1">
                    <a:lumMod val="85000"/>
                    <a:lumOff val="15000"/>
                  </a:schemeClr>
                </a:solidFill>
              </a:defRPr>
            </a:lvl1pPr>
          </a:lstStyle>
          <a:p>
            <a:endParaRPr lang="zh-CN" altLang="en-US"/>
          </a:p>
        </p:txBody>
      </p:sp>
      <p:sp>
        <p:nvSpPr>
          <p:cNvPr id="6" name="灯片编号占位符 5"/>
          <p:cNvSpPr>
            <a:spLocks noGrp="1"/>
          </p:cNvSpPr>
          <p:nvPr>
            <p:ph type="sldNum" sz="quarter" idx="12"/>
            <p:custDataLst>
              <p:tags r:id="rId11"/>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10638971" y="5416757"/>
            <a:ext cx="1553029" cy="1432837"/>
            <a:chOff x="10898414" y="5656121"/>
            <a:chExt cx="1293586" cy="1193473"/>
          </a:xfrm>
        </p:grpSpPr>
        <p:sp>
          <p:nvSpPr>
            <p:cNvPr id="9" name="任意多边形: 形状 8"/>
            <p:cNvSpPr/>
            <p:nvPr>
              <p:custDataLst>
                <p:tags r:id="rId3"/>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10" name="三角形 7"/>
            <p:cNvSpPr/>
            <p:nvPr>
              <p:custDataLst>
                <p:tags r:id="rId4"/>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lumMod val="85000"/>
                    <a:lumOff val="15000"/>
                  </a:schemeClr>
                </a:solidFill>
              </a:endParaRPr>
            </a:p>
          </p:txBody>
        </p:sp>
        <p:sp>
          <p:nvSpPr>
            <p:cNvPr id="11"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p:custDataLst>
              <p:tags r:id="rId6"/>
            </p:custDataLst>
          </p:nvPr>
        </p:nvSpPr>
        <p:spPr>
          <a:xfrm>
            <a:off x="669882" y="443234"/>
            <a:ext cx="10852237" cy="441964"/>
          </a:xfrm>
        </p:spPr>
        <p:txBody>
          <a:bodyPr vert="horz" lIns="90000" tIns="46800" rIns="90000" bIns="4680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7"/>
            </p:custDataLst>
          </p:nvPr>
        </p:nvSpPr>
        <p:spPr>
          <a:xfrm>
            <a:off x="669930" y="952508"/>
            <a:ext cx="5283242" cy="5388907"/>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914400" marR="0" lvl="2"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371600" marR="0" lvl="3"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1828800" marR="0" lvl="4"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8"/>
            </p:custDataLst>
          </p:nvPr>
        </p:nvSpPr>
        <p:spPr>
          <a:xfrm>
            <a:off x="6238877" y="952508"/>
            <a:ext cx="5283242" cy="5388907"/>
          </a:xfrm>
        </p:spPr>
        <p:txBody>
          <a:bodyPr lIns="90000" tIns="46800" rIns="90000" bIns="46800">
            <a:normAutofit/>
          </a:bodyPr>
          <a:lstStyle>
            <a:lvl1pPr marL="0" indent="0">
              <a:buNone/>
              <a:defRPr sz="1600" baseline="0">
                <a:solidFill>
                  <a:schemeClr val="tx1">
                    <a:lumMod val="85000"/>
                    <a:lumOff val="15000"/>
                  </a:schemeClr>
                </a:solidFill>
                <a:latin typeface="Arial" panose="020B0604020202020204" pitchFamily="34" charset="0"/>
                <a:ea typeface="微软雅黑" panose="020B0503020204020204" charset="-122"/>
              </a:defRPr>
            </a:lvl1pPr>
            <a:lvl2pPr marL="457200" indent="0">
              <a:buNone/>
              <a:defRPr sz="1600" baseline="0">
                <a:solidFill>
                  <a:schemeClr val="tx1">
                    <a:lumMod val="85000"/>
                    <a:lumOff val="15000"/>
                  </a:schemeClr>
                </a:solidFill>
                <a:latin typeface="Arial" panose="020B0604020202020204" pitchFamily="34" charset="0"/>
                <a:ea typeface="微软雅黑" panose="020B0503020204020204" charset="-122"/>
              </a:defRPr>
            </a:lvl2pPr>
            <a:lvl3pPr marL="914400" indent="0">
              <a:buNone/>
              <a:defRPr sz="1600" baseline="0">
                <a:solidFill>
                  <a:schemeClr val="tx1">
                    <a:lumMod val="85000"/>
                    <a:lumOff val="15000"/>
                  </a:schemeClr>
                </a:solidFill>
                <a:latin typeface="Arial" panose="020B0604020202020204" pitchFamily="34" charset="0"/>
                <a:ea typeface="微软雅黑" panose="020B0503020204020204" charset="-122"/>
              </a:defRPr>
            </a:lvl3pPr>
            <a:lvl4pPr marL="1371600" indent="0">
              <a:buNone/>
              <a:defRPr sz="1600" baseline="0">
                <a:solidFill>
                  <a:schemeClr val="tx1">
                    <a:lumMod val="85000"/>
                    <a:lumOff val="15000"/>
                  </a:schemeClr>
                </a:solidFill>
                <a:latin typeface="Arial" panose="020B0604020202020204" pitchFamily="34" charset="0"/>
                <a:ea typeface="微软雅黑" panose="020B0503020204020204" charset="-122"/>
              </a:defRPr>
            </a:lvl4pPr>
            <a:lvl5pPr marL="1828800" indent="0">
              <a:buNone/>
              <a:defRPr sz="16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9"/>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0"/>
            </p:custDataLst>
          </p:nvPr>
        </p:nvSpPr>
        <p:spPr/>
        <p:txBody>
          <a:bodyPr/>
          <a:lstStyle>
            <a:lvl1pPr>
              <a:defRPr>
                <a:solidFill>
                  <a:schemeClr val="tx1">
                    <a:lumMod val="85000"/>
                    <a:lumOff val="15000"/>
                  </a:schemeClr>
                </a:solidFill>
              </a:defRPr>
            </a:lvl1pPr>
          </a:lstStyle>
          <a:p>
            <a:endParaRPr lang="zh-CN" altLang="en-US"/>
          </a:p>
        </p:txBody>
      </p:sp>
      <p:sp>
        <p:nvSpPr>
          <p:cNvPr id="7" name="灯片编号占位符 6"/>
          <p:cNvSpPr>
            <a:spLocks noGrp="1"/>
          </p:cNvSpPr>
          <p:nvPr>
            <p:ph type="sldNum" sz="quarter" idx="12"/>
            <p:custDataLst>
              <p:tags r:id="rId11"/>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0638971" y="5416757"/>
            <a:ext cx="1553029" cy="1432837"/>
            <a:chOff x="10898414" y="5656121"/>
            <a:chExt cx="1293586" cy="1193473"/>
          </a:xfrm>
        </p:grpSpPr>
        <p:sp>
          <p:nvSpPr>
            <p:cNvPr id="11" name="任意多边形: 形状 10"/>
            <p:cNvSpPr/>
            <p:nvPr>
              <p:custDataLst>
                <p:tags r:id="rId3"/>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12" name="三角形 7"/>
            <p:cNvSpPr/>
            <p:nvPr>
              <p:custDataLst>
                <p:tags r:id="rId4"/>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lumMod val="85000"/>
                    <a:lumOff val="15000"/>
                  </a:schemeClr>
                </a:solidFill>
              </a:endParaRPr>
            </a:p>
          </p:txBody>
        </p:sp>
        <p:sp>
          <p:nvSpPr>
            <p:cNvPr id="13"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7"/>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8"/>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9"/>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0"/>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1"/>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2"/>
            </p:custDataLst>
          </p:nvPr>
        </p:nvSpPr>
        <p:spPr/>
        <p:txBody>
          <a:bodyPr/>
          <a:lstStyle>
            <a:lvl1pPr>
              <a:defRPr>
                <a:solidFill>
                  <a:schemeClr val="tx1">
                    <a:lumMod val="85000"/>
                    <a:lumOff val="15000"/>
                  </a:schemeClr>
                </a:solidFill>
              </a:defRPr>
            </a:lvl1pPr>
          </a:lstStyle>
          <a:p>
            <a:endParaRPr lang="zh-CN" altLang="en-US"/>
          </a:p>
        </p:txBody>
      </p:sp>
      <p:sp>
        <p:nvSpPr>
          <p:cNvPr id="9" name="灯片编号占位符 8"/>
          <p:cNvSpPr>
            <a:spLocks noGrp="1"/>
          </p:cNvSpPr>
          <p:nvPr>
            <p:ph type="sldNum" sz="quarter" idx="12"/>
            <p:custDataLst>
              <p:tags r:id="rId13"/>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仅标题">
    <p:bg>
      <p:bgPr>
        <a:solidFill>
          <a:schemeClr val="bg2"/>
        </a:solidFill>
        <a:effectLst/>
      </p:bgPr>
    </p:bg>
    <p:spTree>
      <p:nvGrpSpPr>
        <p:cNvPr id="1" name=""/>
        <p:cNvGrpSpPr/>
        <p:nvPr/>
      </p:nvGrpSpPr>
      <p:grpSpPr>
        <a:xfrm>
          <a:off x="0" y="0"/>
          <a:ext cx="0" cy="0"/>
          <a:chOff x="0" y="0"/>
          <a:chExt cx="0" cy="0"/>
        </a:xfrm>
      </p:grpSpPr>
      <p:grpSp>
        <p:nvGrpSpPr>
          <p:cNvPr id="9" name="组合 8"/>
          <p:cNvGrpSpPr/>
          <p:nvPr userDrawn="1">
            <p:custDataLst>
              <p:tags r:id="rId2"/>
            </p:custDataLst>
          </p:nvPr>
        </p:nvGrpSpPr>
        <p:grpSpPr>
          <a:xfrm>
            <a:off x="10638971" y="5416757"/>
            <a:ext cx="1553029" cy="1432837"/>
            <a:chOff x="10898414" y="5656121"/>
            <a:chExt cx="1293586" cy="1193473"/>
          </a:xfrm>
        </p:grpSpPr>
        <p:sp>
          <p:nvSpPr>
            <p:cNvPr id="10" name="任意多边形: 形状 9"/>
            <p:cNvSpPr/>
            <p:nvPr>
              <p:custDataLst>
                <p:tags r:id="rId3"/>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11" name="三角形 7"/>
            <p:cNvSpPr/>
            <p:nvPr>
              <p:custDataLst>
                <p:tags r:id="rId4"/>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lumMod val="85000"/>
                    <a:lumOff val="15000"/>
                  </a:schemeClr>
                </a:solidFill>
              </a:endParaRPr>
            </a:p>
          </p:txBody>
        </p:sp>
        <p:sp>
          <p:nvSpPr>
            <p:cNvPr id="12"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3" name="日期占位符 2"/>
          <p:cNvSpPr>
            <a:spLocks noGrp="1"/>
          </p:cNvSpPr>
          <p:nvPr>
            <p:ph type="dt" sz="half" idx="10"/>
            <p:custDataLst>
              <p:tags r:id="rId6"/>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8"/>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8" name="标题 7"/>
          <p:cNvSpPr>
            <a:spLocks noGrp="1"/>
          </p:cNvSpPr>
          <p:nvPr>
            <p:ph type="title"/>
            <p:custDataLst>
              <p:tags r:id="rId9"/>
            </p:custDataLst>
          </p:nvPr>
        </p:nvSpPr>
        <p:spPr/>
        <p:txBody>
          <a:bodyPr lIns="90000" tIns="46800" rIns="90000" bIns="46800">
            <a:normAutofit/>
          </a:bodyPr>
          <a:lstStyle>
            <a:lvl1pPr>
              <a:defRPr>
                <a:solidFill>
                  <a:schemeClr val="tx1">
                    <a:lumMod val="85000"/>
                    <a:lumOff val="15000"/>
                  </a:schemeClr>
                </a:solidFill>
              </a:defRPr>
            </a:lvl1pPr>
          </a:lstStyle>
          <a:p>
            <a:r>
              <a:rPr lang="zh-CN" altLang="en-US" dirty="0"/>
              <a:t>单击此处编辑母版标题样式</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4" name="灯片编号占位符 3"/>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10638971" y="5416757"/>
            <a:ext cx="1553029" cy="1432837"/>
            <a:chOff x="10898414" y="5656121"/>
            <a:chExt cx="1293586" cy="1193473"/>
          </a:xfrm>
        </p:grpSpPr>
        <p:sp>
          <p:nvSpPr>
            <p:cNvPr id="9" name="任意多边形: 形状 8"/>
            <p:cNvSpPr/>
            <p:nvPr>
              <p:custDataLst>
                <p:tags r:id="rId3"/>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10" name="三角形 7"/>
            <p:cNvSpPr/>
            <p:nvPr>
              <p:custDataLst>
                <p:tags r:id="rId4"/>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lumMod val="85000"/>
                    <a:lumOff val="15000"/>
                  </a:schemeClr>
                </a:solidFill>
              </a:endParaRPr>
            </a:p>
          </p:txBody>
        </p:sp>
        <p:sp>
          <p:nvSpPr>
            <p:cNvPr id="11"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p:custDataLst>
              <p:tags r:id="rId6"/>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7"/>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8"/>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9"/>
            </p:custDataLst>
          </p:nvPr>
        </p:nvSpPr>
        <p:spPr/>
        <p:txBody>
          <a:bodyPr/>
          <a:lstStyle>
            <a:lvl1pPr>
              <a:defRPr>
                <a:solidFill>
                  <a:schemeClr val="tx1">
                    <a:lumMod val="85000"/>
                    <a:lumOff val="15000"/>
                  </a:schemeClr>
                </a:solidFill>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0"/>
            </p:custDataLst>
          </p:nvPr>
        </p:nvSpPr>
        <p:spPr/>
        <p:txBody>
          <a:bodyPr/>
          <a:lstStyle>
            <a:lvl1pPr>
              <a:defRPr>
                <a:solidFill>
                  <a:schemeClr val="tx1">
                    <a:lumMod val="85000"/>
                    <a:lumOff val="15000"/>
                  </a:schemeClr>
                </a:solidFill>
              </a:defRPr>
            </a:lvl1pPr>
          </a:lstStyle>
          <a:p>
            <a:endParaRPr lang="zh-CN" altLang="en-US" dirty="0"/>
          </a:p>
        </p:txBody>
      </p:sp>
      <p:sp>
        <p:nvSpPr>
          <p:cNvPr id="7" name="灯片编号占位符 6"/>
          <p:cNvSpPr>
            <a:spLocks noGrp="1"/>
          </p:cNvSpPr>
          <p:nvPr>
            <p:ph type="sldNum" sz="quarter" idx="12"/>
            <p:custDataLst>
              <p:tags r:id="rId11"/>
            </p:custDataLst>
          </p:nvPr>
        </p:nvSpPr>
        <p:spPr/>
        <p:txBody>
          <a:bodyPr/>
          <a:lstStyle>
            <a:lvl1pPr>
              <a:defRPr>
                <a:solidFill>
                  <a:schemeClr val="tx1">
                    <a:lumMod val="85000"/>
                    <a:lumOff val="15000"/>
                  </a:schemeClr>
                </a:solidFill>
              </a:defRPr>
            </a:lvl1pPr>
          </a:lstStyle>
          <a:p>
            <a:fld id="{FABC47A4-756D-490B-A52F-7D9E2C9FC05F}"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10638971" y="5416757"/>
            <a:ext cx="1553029" cy="1432837"/>
            <a:chOff x="10898414" y="5656121"/>
            <a:chExt cx="1293586" cy="1193473"/>
          </a:xfrm>
        </p:grpSpPr>
        <p:sp>
          <p:nvSpPr>
            <p:cNvPr id="8" name="任意多边形: 形状 7"/>
            <p:cNvSpPr/>
            <p:nvPr>
              <p:custDataLst>
                <p:tags r:id="rId3"/>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9" name="三角形 7"/>
            <p:cNvSpPr/>
            <p:nvPr>
              <p:custDataLst>
                <p:tags r:id="rId4"/>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lumMod val="85000"/>
                    <a:lumOff val="15000"/>
                  </a:schemeClr>
                </a:solidFill>
              </a:endParaRPr>
            </a:p>
          </p:txBody>
        </p:sp>
        <p:sp>
          <p:nvSpPr>
            <p:cNvPr id="10"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2" name="竖排标题 1"/>
          <p:cNvSpPr>
            <a:spLocks noGrp="1"/>
          </p:cNvSpPr>
          <p:nvPr>
            <p:ph type="title" orient="vert"/>
            <p:custDataLst>
              <p:tags r:id="rId6"/>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7"/>
            </p:custDataLst>
          </p:nvPr>
        </p:nvSpPr>
        <p:spPr>
          <a:xfrm>
            <a:off x="669925" y="952500"/>
            <a:ext cx="9828101" cy="5388907"/>
          </a:xfrm>
        </p:spPr>
        <p:txBody>
          <a:bodyPr vert="eaVert"/>
          <a:lstStyle>
            <a:lvl1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8"/>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lvl1pPr>
              <a:defRPr>
                <a:solidFill>
                  <a:schemeClr val="tx1">
                    <a:lumMod val="85000"/>
                    <a:lumOff val="15000"/>
                  </a:schemeClr>
                </a:solidFill>
              </a:defRPr>
            </a:lvl1pPr>
          </a:lstStyle>
          <a:p>
            <a:endParaRPr lang="zh-CN" altLang="en-US"/>
          </a:p>
        </p:txBody>
      </p:sp>
      <p:sp>
        <p:nvSpPr>
          <p:cNvPr id="6" name="灯片编号占位符 5"/>
          <p:cNvSpPr>
            <a:spLocks noGrp="1"/>
          </p:cNvSpPr>
          <p:nvPr>
            <p:ph type="sldNum" sz="quarter" idx="12"/>
            <p:custDataLst>
              <p:tags r:id="rId10"/>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10638974" y="5416759"/>
            <a:ext cx="1553024" cy="1432837"/>
            <a:chOff x="10898426" y="5656127"/>
            <a:chExt cx="1293583" cy="1193474"/>
          </a:xfrm>
        </p:grpSpPr>
        <p:sp>
          <p:nvSpPr>
            <p:cNvPr id="8" name="任意多边形: 形状 7"/>
            <p:cNvSpPr/>
            <p:nvPr>
              <p:custDataLst>
                <p:tags r:id="rId3"/>
              </p:custDataLst>
            </p:nvPr>
          </p:nvSpPr>
          <p:spPr>
            <a:xfrm>
              <a:off x="10898426" y="6156793"/>
              <a:ext cx="678847" cy="692806"/>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9" name="三角形 7"/>
            <p:cNvSpPr/>
            <p:nvPr>
              <p:custDataLst>
                <p:tags r:id="rId4"/>
              </p:custDataLst>
            </p:nvPr>
          </p:nvSpPr>
          <p:spPr>
            <a:xfrm>
              <a:off x="11420820" y="5656127"/>
              <a:ext cx="771189" cy="1193474"/>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lumMod val="85000"/>
                    <a:lumOff val="15000"/>
                  </a:schemeClr>
                </a:solidFill>
              </a:endParaRPr>
            </a:p>
          </p:txBody>
        </p:sp>
        <p:sp>
          <p:nvSpPr>
            <p:cNvPr id="10"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3" name="日期占位符 2"/>
          <p:cNvSpPr>
            <a:spLocks noGrp="1"/>
          </p:cNvSpPr>
          <p:nvPr>
            <p:ph type="dt" sz="half" idx="10"/>
            <p:custDataLst>
              <p:tags r:id="rId6"/>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8"/>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9"/>
            </p:custDataLst>
          </p:nvPr>
        </p:nvSpPr>
        <p:spPr>
          <a:xfrm>
            <a:off x="669930" y="952508"/>
            <a:ext cx="10852237" cy="5388907"/>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3028067" y="0"/>
            <a:ext cx="6276189" cy="6858000"/>
            <a:chOff x="3028067" y="0"/>
            <a:chExt cx="6276189" cy="6858000"/>
          </a:xfrm>
        </p:grpSpPr>
        <p:sp>
          <p:nvSpPr>
            <p:cNvPr id="6" name="三角形 3"/>
            <p:cNvSpPr/>
            <p:nvPr userDrawn="1">
              <p:custDataLst>
                <p:tags r:id="rId3"/>
              </p:custDataLst>
            </p:nvPr>
          </p:nvSpPr>
          <p:spPr>
            <a:xfrm rot="10800000">
              <a:off x="5055555" y="0"/>
              <a:ext cx="2080887" cy="165067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7" name="任意多边形: 形状 6"/>
            <p:cNvSpPr/>
            <p:nvPr userDrawn="1">
              <p:custDataLst>
                <p:tags r:id="rId4"/>
              </p:custDataLst>
            </p:nvPr>
          </p:nvSpPr>
          <p:spPr>
            <a:xfrm>
              <a:off x="5676777" y="6135202"/>
              <a:ext cx="838445" cy="722798"/>
            </a:xfrm>
            <a:custGeom>
              <a:avLst/>
              <a:gdLst>
                <a:gd name="connsiteX0" fmla="*/ 419223 w 838445"/>
                <a:gd name="connsiteY0" fmla="*/ 0 h 722798"/>
                <a:gd name="connsiteX1" fmla="*/ 838445 w 838445"/>
                <a:gd name="connsiteY1" fmla="*/ 722798 h 722798"/>
                <a:gd name="connsiteX2" fmla="*/ 0 w 838445"/>
                <a:gd name="connsiteY2" fmla="*/ 722798 h 722798"/>
              </a:gdLst>
              <a:ahLst/>
              <a:cxnLst>
                <a:cxn ang="0">
                  <a:pos x="connsiteX0" y="connsiteY0"/>
                </a:cxn>
                <a:cxn ang="0">
                  <a:pos x="connsiteX1" y="connsiteY1"/>
                </a:cxn>
                <a:cxn ang="0">
                  <a:pos x="connsiteX2" y="connsiteY2"/>
                </a:cxn>
              </a:cxnLst>
              <a:rect l="l" t="t" r="r" b="b"/>
              <a:pathLst>
                <a:path w="838445" h="722798">
                  <a:moveTo>
                    <a:pt x="419223" y="0"/>
                  </a:moveTo>
                  <a:lnTo>
                    <a:pt x="838445" y="722798"/>
                  </a:lnTo>
                  <a:lnTo>
                    <a:pt x="0" y="72279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8" name="三角形 5"/>
            <p:cNvSpPr/>
            <p:nvPr userDrawn="1">
              <p:custDataLst>
                <p:tags r:id="rId5"/>
              </p:custDataLst>
            </p:nvPr>
          </p:nvSpPr>
          <p:spPr>
            <a:xfrm>
              <a:off x="3028067" y="2477828"/>
              <a:ext cx="392165" cy="33807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9" name="三角形 6"/>
            <p:cNvSpPr/>
            <p:nvPr userDrawn="1">
              <p:custDataLst>
                <p:tags r:id="rId6"/>
              </p:custDataLst>
            </p:nvPr>
          </p:nvSpPr>
          <p:spPr>
            <a:xfrm rot="2748548">
              <a:off x="8939137" y="3459125"/>
              <a:ext cx="392165" cy="33807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hasCustomPrompt="1"/>
            <p:custDataLst>
              <p:tags r:id="rId7"/>
            </p:custDataLst>
          </p:nvPr>
        </p:nvSpPr>
        <p:spPr>
          <a:xfrm>
            <a:off x="3420232" y="2767280"/>
            <a:ext cx="5352795" cy="1200329"/>
          </a:xfrm>
        </p:spPr>
        <p:txBody>
          <a:bodyPr vert="horz" lIns="90000" tIns="46800" rIns="90000" bIns="0" rtlCol="0" anchor="ctr" anchorCtr="0">
            <a:normAutofit/>
          </a:bodyPr>
          <a:lstStyle>
            <a:lvl1pPr marL="0" marR="0" algn="ctr" defTabSz="914400" rtl="0" eaLnBrk="1" fontAlgn="auto" latinLnBrk="0" hangingPunct="1">
              <a:lnSpc>
                <a:spcPct val="100000"/>
              </a:lnSpc>
              <a:buNone/>
              <a:defRPr kumimoji="0" lang="zh-CN" altLang="en-US" sz="6600" b="1" i="0" u="none" strike="noStrike" kern="1200" cap="none" spc="600" normalizeH="0" baseline="0" noProof="1" dirty="0">
                <a:solidFill>
                  <a:schemeClr val="tx1">
                    <a:lumMod val="85000"/>
                    <a:lumOff val="15000"/>
                  </a:schemeClr>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3" name="日期占位符 2"/>
          <p:cNvSpPr>
            <a:spLocks noGrp="1"/>
          </p:cNvSpPr>
          <p:nvPr>
            <p:ph type="dt" sz="half" idx="10"/>
            <p:custDataLst>
              <p:tags r:id="rId8"/>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12" name="文本占位符 11"/>
          <p:cNvSpPr>
            <a:spLocks noGrp="1"/>
          </p:cNvSpPr>
          <p:nvPr>
            <p:ph type="body" sz="quarter" idx="13" hasCustomPrompt="1"/>
            <p:custDataLst>
              <p:tags r:id="rId11"/>
            </p:custDataLst>
          </p:nvPr>
        </p:nvSpPr>
        <p:spPr>
          <a:xfrm>
            <a:off x="3419475" y="4025708"/>
            <a:ext cx="5457825" cy="722312"/>
          </a:xfrm>
        </p:spPr>
        <p:txBody>
          <a:bodyPr lIns="91440" tIns="0" rIns="91440" bIns="45720">
            <a:normAutofit/>
          </a:bodyPr>
          <a:lstStyle>
            <a:lvl1pPr marL="0" indent="0" algn="ctr">
              <a:lnSpc>
                <a:spcPct val="120000"/>
              </a:lnSpc>
              <a:buNone/>
              <a:defRPr sz="2400" spc="300" baseline="0"/>
            </a:lvl1pPr>
          </a:lstStyle>
          <a:p>
            <a:pPr lvl="0"/>
            <a:r>
              <a:rPr lang="zh-CN" altLang="en-US" dirty="0"/>
              <a:t>单击此处添加副标题</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2"/>
            </p:custDataLst>
          </p:nvPr>
        </p:nvGrpSpPr>
        <p:grpSpPr>
          <a:xfrm>
            <a:off x="10638971" y="5416757"/>
            <a:ext cx="1553029" cy="1432837"/>
            <a:chOff x="10898414" y="5656121"/>
            <a:chExt cx="1293586" cy="1193473"/>
          </a:xfrm>
        </p:grpSpPr>
        <p:sp>
          <p:nvSpPr>
            <p:cNvPr id="13" name="任意多边形: 形状 12"/>
            <p:cNvSpPr/>
            <p:nvPr>
              <p:custDataLst>
                <p:tags r:id="rId3"/>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18" name="三角形 7"/>
            <p:cNvSpPr/>
            <p:nvPr>
              <p:custDataLst>
                <p:tags r:id="rId4"/>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lumMod val="85000"/>
                    <a:lumOff val="15000"/>
                  </a:schemeClr>
                </a:solidFill>
              </a:endParaRPr>
            </a:p>
          </p:txBody>
        </p:sp>
        <p:sp>
          <p:nvSpPr>
            <p:cNvPr id="19"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3" name="日期占位符 2"/>
          <p:cNvSpPr>
            <a:spLocks noGrp="1"/>
          </p:cNvSpPr>
          <p:nvPr userDrawn="1">
            <p:ph type="dt" sz="half" idx="10"/>
            <p:custDataLst>
              <p:tags r:id="rId6"/>
            </p:custDataLst>
          </p:nvPr>
        </p:nvSpPr>
        <p:spPr/>
        <p:txBody>
          <a:bodyPr/>
          <a:lstStyle>
            <a:lvl1pPr>
              <a:defRPr baseline="0">
                <a:solidFill>
                  <a:schemeClr val="tx1">
                    <a:lumMod val="85000"/>
                    <a:lumOff val="15000"/>
                  </a:schemeClr>
                </a:solidFill>
                <a:latin typeface="微软雅黑" panose="020B0503020204020204" charset="-122"/>
              </a:defRPr>
            </a:lvl1pPr>
          </a:lstStyle>
          <a:p>
            <a:fld id="{760FBDFE-C587-4B4C-A407-44438C67B59E}" type="datetimeFigureOut">
              <a:rPr lang="zh-CN" altLang="en-US" smtClean="0"/>
            </a:fld>
            <a:endParaRPr lang="zh-CN" altLang="en-US" dirty="0"/>
          </a:p>
        </p:txBody>
      </p:sp>
      <p:sp>
        <p:nvSpPr>
          <p:cNvPr id="4" name="页脚占位符 3"/>
          <p:cNvSpPr>
            <a:spLocks noGrp="1"/>
          </p:cNvSpPr>
          <p:nvPr userDrawn="1">
            <p:ph type="ftr" sz="quarter" idx="11"/>
            <p:custDataLst>
              <p:tags r:id="rId7"/>
            </p:custDataLst>
          </p:nvPr>
        </p:nvSpPr>
        <p:spPr/>
        <p:txBody>
          <a:bodyPr/>
          <a:lstStyle>
            <a:lvl1pPr>
              <a:defRPr baseline="0">
                <a:solidFill>
                  <a:schemeClr val="tx1">
                    <a:lumMod val="85000"/>
                    <a:lumOff val="15000"/>
                  </a:schemeClr>
                </a:solidFill>
                <a:latin typeface="微软雅黑" panose="020B0503020204020204" charset="-122"/>
              </a:defRPr>
            </a:lvl1pPr>
          </a:lstStyle>
          <a:p>
            <a:endParaRPr lang="zh-CN" altLang="en-US" dirty="0"/>
          </a:p>
        </p:txBody>
      </p:sp>
      <p:sp>
        <p:nvSpPr>
          <p:cNvPr id="5" name="灯片编号占位符 4"/>
          <p:cNvSpPr>
            <a:spLocks noGrp="1"/>
          </p:cNvSpPr>
          <p:nvPr userDrawn="1">
            <p:ph type="sldNum" sz="quarter" idx="12"/>
            <p:custDataLst>
              <p:tags r:id="rId8"/>
            </p:custDataLst>
          </p:nvPr>
        </p:nvSpPr>
        <p:spPr/>
        <p:txBody>
          <a:bodyPr/>
          <a:lstStyle>
            <a:lvl1pPr>
              <a:defRPr baseline="0">
                <a:solidFill>
                  <a:schemeClr val="tx1">
                    <a:lumMod val="85000"/>
                    <a:lumOff val="15000"/>
                  </a:schemeClr>
                </a:solidFill>
                <a:latin typeface="微软雅黑" panose="020B0503020204020204" charset="-122"/>
              </a:defRPr>
            </a:lvl1p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9"/>
            </p:custDataLst>
          </p:nvPr>
        </p:nvSpPr>
        <p:spPr/>
        <p:txBody>
          <a:bodyPr/>
          <a:lstStyle>
            <a:lvl1pPr>
              <a:defRPr>
                <a:solidFill>
                  <a:schemeClr val="tx1">
                    <a:lumMod val="85000"/>
                    <a:lumOff val="15000"/>
                  </a:schemeClr>
                </a:solidFill>
              </a:defRPr>
            </a:lvl1pPr>
          </a:lstStyle>
          <a:p>
            <a:r>
              <a:rPr lang="zh-CN" altLang="en-US"/>
              <a:t>单击此处编辑母版标题样式</a:t>
            </a:r>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3" name="矩形 12"/>
          <p:cNvSpPr/>
          <p:nvPr userDrawn="1">
            <p:custDataLst>
              <p:tags r:id="rId2"/>
            </p:custDataLst>
          </p:nvPr>
        </p:nvSpPr>
        <p:spPr>
          <a:xfrm>
            <a:off x="292735" y="304165"/>
            <a:ext cx="11606530" cy="624967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aseline="0">
              <a:solidFill>
                <a:schemeClr val="tx1">
                  <a:lumMod val="85000"/>
                  <a:lumOff val="15000"/>
                </a:schemeClr>
              </a:solidFill>
              <a:latin typeface="隶书" panose="02010509060101010101" pitchFamily="49" charset="-122"/>
              <a:ea typeface="隶书" panose="02010509060101010101" pitchFamily="49" charset="-122"/>
            </a:endParaRPr>
          </a:p>
        </p:txBody>
      </p:sp>
      <p:sp>
        <p:nvSpPr>
          <p:cNvPr id="10" name="三角形 6"/>
          <p:cNvSpPr/>
          <p:nvPr userDrawn="1">
            <p:custDataLst>
              <p:tags r:id="rId3"/>
            </p:custDataLst>
          </p:nvPr>
        </p:nvSpPr>
        <p:spPr>
          <a:xfrm rot="10800000">
            <a:off x="240665" y="0"/>
            <a:ext cx="1268730" cy="82550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11" name="三角形 7"/>
          <p:cNvSpPr/>
          <p:nvPr userDrawn="1">
            <p:custDataLst>
              <p:tags r:id="rId4"/>
            </p:custDataLst>
          </p:nvPr>
        </p:nvSpPr>
        <p:spPr>
          <a:xfrm>
            <a:off x="10157460" y="5823585"/>
            <a:ext cx="1449070" cy="102997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lumMod val="85000"/>
                  <a:lumOff val="15000"/>
                </a:schemeClr>
              </a:solidFill>
            </a:endParaRPr>
          </a:p>
        </p:txBody>
      </p:sp>
      <p:sp>
        <p:nvSpPr>
          <p:cNvPr id="12" name="三角形 8"/>
          <p:cNvSpPr/>
          <p:nvPr userDrawn="1">
            <p:custDataLst>
              <p:tags r:id="rId5"/>
            </p:custDataLst>
          </p:nvPr>
        </p:nvSpPr>
        <p:spPr>
          <a:xfrm>
            <a:off x="11200765" y="6153150"/>
            <a:ext cx="991235" cy="7048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lumMod val="85000"/>
                    <a:lumOff val="15000"/>
                  </a:schemeClr>
                </a:solidFill>
              </a:rPr>
              <a:t> </a:t>
            </a:r>
            <a:endParaRPr kumimoji="1" lang="zh-CN" altLang="en-US" dirty="0">
              <a:solidFill>
                <a:schemeClr val="tx1">
                  <a:lumMod val="85000"/>
                  <a:lumOff val="15000"/>
                </a:schemeClr>
              </a:solidFill>
            </a:endParaRPr>
          </a:p>
        </p:txBody>
      </p:sp>
      <p:sp>
        <p:nvSpPr>
          <p:cNvPr id="2" name="标题 1"/>
          <p:cNvSpPr>
            <a:spLocks noGrp="1"/>
          </p:cNvSpPr>
          <p:nvPr userDrawn="1">
            <p:ph type="title" hasCustomPrompt="1"/>
            <p:custDataLst>
              <p:tags r:id="rId6"/>
            </p:custDataLst>
          </p:nvPr>
        </p:nvSpPr>
        <p:spPr>
          <a:xfrm>
            <a:off x="1281600" y="1249200"/>
            <a:ext cx="9626400" cy="723600"/>
          </a:xfrm>
        </p:spPr>
        <p:txBody>
          <a:bodyPr anchor="ctr">
            <a:normAutofit/>
          </a:bodyPr>
          <a:lstStyle>
            <a:lvl1pPr>
              <a:defRPr sz="3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7" name="内容占位符 6"/>
          <p:cNvSpPr>
            <a:spLocks noGrp="1"/>
          </p:cNvSpPr>
          <p:nvPr userDrawn="1">
            <p:ph sz="quarter" idx="13" hasCustomPrompt="1"/>
            <p:custDataLst>
              <p:tags r:id="rId7"/>
            </p:custDataLst>
          </p:nvPr>
        </p:nvSpPr>
        <p:spPr>
          <a:xfrm>
            <a:off x="1281113" y="2163600"/>
            <a:ext cx="9626600" cy="3445200"/>
          </a:xfrm>
        </p:spPr>
        <p:txBody>
          <a:bodyPr>
            <a:normAutofit/>
          </a:bodyPr>
          <a:lstStyle>
            <a:lvl1pPr marL="0" indent="0">
              <a:buNone/>
              <a:defRPr sz="1600" baseline="0">
                <a:solidFill>
                  <a:schemeClr val="tx1">
                    <a:lumMod val="85000"/>
                    <a:lumOff val="15000"/>
                  </a:schemeClr>
                </a:solidFill>
                <a:latin typeface="Arial" panose="020B0604020202020204" pitchFamily="34" charset="0"/>
                <a:ea typeface="微软雅黑" panose="020B0503020204020204" charset="-122"/>
              </a:defRPr>
            </a:lvl1pPr>
            <a:lvl2pPr>
              <a:defRPr baseline="0">
                <a:solidFill>
                  <a:schemeClr val="tx1"/>
                </a:solidFill>
                <a:latin typeface="微软雅黑" panose="020B0503020204020204" charset="-122"/>
                <a:ea typeface="微软雅黑" panose="020B0503020204020204" charset="-122"/>
              </a:defRPr>
            </a:lvl2pPr>
            <a:lvl3pPr>
              <a:defRPr baseline="0">
                <a:solidFill>
                  <a:schemeClr val="tx1"/>
                </a:solidFill>
                <a:latin typeface="微软雅黑" panose="020B0503020204020204" charset="-122"/>
                <a:ea typeface="微软雅黑" panose="020B0503020204020204" charset="-122"/>
              </a:defRPr>
            </a:lvl3pPr>
            <a:lvl4pPr>
              <a:defRPr baseline="0">
                <a:solidFill>
                  <a:schemeClr val="tx1"/>
                </a:solidFill>
                <a:latin typeface="微软雅黑" panose="020B0503020204020204" charset="-122"/>
                <a:ea typeface="微软雅黑" panose="020B0503020204020204" charset="-122"/>
              </a:defRPr>
            </a:lvl4pPr>
            <a:lvl5pPr>
              <a:defRPr baseline="0">
                <a:solidFill>
                  <a:schemeClr val="tx1"/>
                </a:solidFill>
                <a:latin typeface="微软雅黑" panose="020B0503020204020204" charset="-122"/>
                <a:ea typeface="微软雅黑" panose="020B0503020204020204" charset="-122"/>
              </a:defRPr>
            </a:lvl5pPr>
          </a:lstStyle>
          <a:p>
            <a:pPr lvl="0"/>
            <a:r>
              <a:rPr lang="zh-CN" altLang="en-US"/>
              <a:t>单击此处添加文本</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灯片编号占位符 4"/>
          <p:cNvSpPr>
            <a:spLocks noGrp="1"/>
          </p:cNvSpPr>
          <p:nvPr userDrawn="1">
            <p:ph type="sldNum" sz="quarter" idx="12"/>
            <p:custDataLst>
              <p:tags r:id="rId9"/>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4" name="页脚占位符 3"/>
          <p:cNvSpPr>
            <a:spLocks noGrp="1"/>
          </p:cNvSpPr>
          <p:nvPr userDrawn="1">
            <p:ph type="ftr" sz="quarter" idx="11"/>
            <p:custDataLst>
              <p:tags r:id="rId10"/>
            </p:custDataLst>
          </p:nvPr>
        </p:nvSpPr>
        <p:spPr/>
        <p:txBody>
          <a:bodyPr/>
          <a:lstStyle>
            <a:lvl1pPr>
              <a:defRPr>
                <a:solidFill>
                  <a:schemeClr val="tx1">
                    <a:lumMod val="85000"/>
                    <a:lumOff val="15000"/>
                  </a:schemeClr>
                </a:solidFill>
              </a:defRPr>
            </a:lvl1pPr>
          </a:lstStyle>
          <a:p>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3" name="矩形 12"/>
          <p:cNvSpPr/>
          <p:nvPr userDrawn="1">
            <p:custDataLst>
              <p:tags r:id="rId2"/>
            </p:custDataLst>
          </p:nvPr>
        </p:nvSpPr>
        <p:spPr>
          <a:xfrm>
            <a:off x="0" y="0"/>
            <a:ext cx="4823460" cy="685863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85000"/>
                  <a:lumOff val="15000"/>
                </a:schemeClr>
              </a:solidFill>
              <a:latin typeface="Arial" panose="020B0604020202020204" pitchFamily="34" charset="0"/>
              <a:sym typeface="+mn-ea"/>
            </a:endParaRPr>
          </a:p>
        </p:txBody>
      </p:sp>
      <p:grpSp>
        <p:nvGrpSpPr>
          <p:cNvPr id="14" name="组合 13"/>
          <p:cNvGrpSpPr/>
          <p:nvPr userDrawn="1">
            <p:custDataLst>
              <p:tags r:id="rId3"/>
            </p:custDataLst>
          </p:nvPr>
        </p:nvGrpSpPr>
        <p:grpSpPr>
          <a:xfrm>
            <a:off x="-1" y="5207000"/>
            <a:ext cx="1807912" cy="1667994"/>
            <a:chOff x="-1" y="5000255"/>
            <a:chExt cx="2032000" cy="1874739"/>
          </a:xfrm>
        </p:grpSpPr>
        <p:sp>
          <p:nvSpPr>
            <p:cNvPr id="15" name="任意多边形: 形状 14"/>
            <p:cNvSpPr/>
            <p:nvPr>
              <p:custDataLst>
                <p:tags r:id="rId4"/>
              </p:custDataLst>
            </p:nvPr>
          </p:nvSpPr>
          <p:spPr>
            <a:xfrm flipH="1">
              <a:off x="965649" y="5786718"/>
              <a:ext cx="1066350" cy="1088276"/>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baseline="0" dirty="0">
                  <a:solidFill>
                    <a:schemeClr val="tx1">
                      <a:lumMod val="85000"/>
                      <a:lumOff val="15000"/>
                    </a:schemeClr>
                  </a:solidFill>
                  <a:latin typeface="Arial" panose="020B0604020202020204" pitchFamily="34" charset="0"/>
                </a:rPr>
                <a:t> </a:t>
              </a:r>
              <a:endParaRPr kumimoji="1" lang="zh-CN" altLang="en-US" baseline="0" dirty="0">
                <a:solidFill>
                  <a:schemeClr val="tx1">
                    <a:lumMod val="85000"/>
                    <a:lumOff val="15000"/>
                  </a:schemeClr>
                </a:solidFill>
                <a:latin typeface="Arial" panose="020B0604020202020204" pitchFamily="34" charset="0"/>
              </a:endParaRPr>
            </a:p>
          </p:txBody>
        </p:sp>
        <p:sp>
          <p:nvSpPr>
            <p:cNvPr id="16" name="三角形 7"/>
            <p:cNvSpPr/>
            <p:nvPr>
              <p:custDataLst>
                <p:tags r:id="rId5"/>
              </p:custDataLst>
            </p:nvPr>
          </p:nvSpPr>
          <p:spPr>
            <a:xfrm flipH="1">
              <a:off x="-1" y="5000255"/>
              <a:ext cx="1211405" cy="1874739"/>
            </a:xfrm>
            <a:prstGeom prst="triangle">
              <a:avLst>
                <a:gd name="adj" fmla="val 100000"/>
              </a:avLst>
            </a:prstGeom>
            <a:solidFill>
              <a:schemeClr val="accent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dirty="0">
                <a:solidFill>
                  <a:schemeClr val="tx1">
                    <a:lumMod val="85000"/>
                    <a:lumOff val="15000"/>
                  </a:schemeClr>
                </a:solidFill>
                <a:latin typeface="Arial" panose="020B0604020202020204" pitchFamily="34" charset="0"/>
              </a:endParaRPr>
            </a:p>
          </p:txBody>
        </p:sp>
        <p:sp>
          <p:nvSpPr>
            <p:cNvPr id="17" name="三角形 8"/>
            <p:cNvSpPr/>
            <p:nvPr>
              <p:custDataLst>
                <p:tags r:id="rId6"/>
              </p:custDataLst>
            </p:nvPr>
          </p:nvSpPr>
          <p:spPr>
            <a:xfrm rot="10800000" flipH="1">
              <a:off x="594749" y="5786311"/>
              <a:ext cx="636641" cy="472228"/>
            </a:xfrm>
            <a:prstGeom prst="triangle">
              <a:avLst/>
            </a:prstGeom>
            <a:solidFill>
              <a:schemeClr val="accent3">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dirty="0">
                <a:solidFill>
                  <a:schemeClr val="tx1">
                    <a:lumMod val="85000"/>
                    <a:lumOff val="15000"/>
                  </a:schemeClr>
                </a:solidFill>
                <a:latin typeface="Arial" panose="020B0604020202020204" pitchFamily="34" charset="0"/>
              </a:endParaRPr>
            </a:p>
          </p:txBody>
        </p:sp>
      </p:grpSp>
      <p:sp>
        <p:nvSpPr>
          <p:cNvPr id="2" name="标题 1"/>
          <p:cNvSpPr>
            <a:spLocks noGrp="1"/>
          </p:cNvSpPr>
          <p:nvPr userDrawn="1">
            <p:ph type="title" hasCustomPrompt="1"/>
            <p:custDataLst>
              <p:tags r:id="rId7"/>
            </p:custDataLst>
          </p:nvPr>
        </p:nvSpPr>
        <p:spPr>
          <a:xfrm>
            <a:off x="583200" y="770400"/>
            <a:ext cx="3960000" cy="882000"/>
          </a:xfrm>
        </p:spPr>
        <p:txBody>
          <a:bodyPr anchor="ctr">
            <a:normAutofit/>
          </a:bodyPr>
          <a:lstStyle>
            <a:lvl1pPr>
              <a:defRPr sz="3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单击编辑标题</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9"/>
            </p:custDataLst>
          </p:nvPr>
        </p:nvSpPr>
        <p:spPr/>
        <p:txBody>
          <a:bodyPr/>
          <a:lstStyle>
            <a:lvl1pPr>
              <a:defRPr baseline="0">
                <a:solidFill>
                  <a:schemeClr val="tx1">
                    <a:lumMod val="85000"/>
                    <a:lumOff val="15000"/>
                  </a:schemeClr>
                </a:solidFill>
                <a:latin typeface="Arial" panose="020B0604020202020204" pitchFamily="34" charset="0"/>
              </a:defRPr>
            </a:lvl1pPr>
          </a:lstStyle>
          <a:p>
            <a:endParaRPr lang="zh-CN" altLang="en-US" dirty="0"/>
          </a:p>
        </p:txBody>
      </p:sp>
      <p:sp>
        <p:nvSpPr>
          <p:cNvPr id="5" name="灯片编号占位符 4"/>
          <p:cNvSpPr>
            <a:spLocks noGrp="1"/>
          </p:cNvSpPr>
          <p:nvPr userDrawn="1">
            <p:ph type="sldNum" sz="quarter" idx="12"/>
            <p:custDataLst>
              <p:tags r:id="rId10"/>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11"/>
            </p:custDataLst>
          </p:nvPr>
        </p:nvSpPr>
        <p:spPr>
          <a:xfrm>
            <a:off x="586800" y="1764000"/>
            <a:ext cx="3956400" cy="4093200"/>
          </a:xfrm>
        </p:spPr>
        <p:txBody>
          <a:bodyPr>
            <a:normAutofit/>
          </a:bodyPr>
          <a:lstStyle>
            <a:lvl1pPr marL="0" indent="0">
              <a:lnSpc>
                <a:spcPct val="130000"/>
              </a:lnSpc>
              <a:spcAft>
                <a:spcPts val="1000"/>
              </a:spcAft>
              <a:buNone/>
              <a:defRPr sz="1600" spc="150" baseline="0">
                <a:solidFill>
                  <a:schemeClr val="tx1">
                    <a:lumMod val="85000"/>
                    <a:lumOff val="15000"/>
                  </a:schemeClr>
                </a:solidFill>
                <a:latin typeface="Arial" panose="020B0604020202020204" pitchFamily="34" charset="0"/>
                <a:ea typeface="微软雅黑" panose="020B0503020204020204" charset="-122"/>
              </a:defRPr>
            </a:lvl1pPr>
            <a:lvl2pPr marL="457200" indent="0">
              <a:lnSpc>
                <a:spcPct val="130000"/>
              </a:lnSpc>
              <a:spcAft>
                <a:spcPts val="1000"/>
              </a:spcAft>
              <a:buNone/>
              <a:defRPr sz="1600" spc="150" baseline="0">
                <a:solidFill>
                  <a:schemeClr val="tx1">
                    <a:lumMod val="85000"/>
                    <a:lumOff val="15000"/>
                  </a:schemeClr>
                </a:solidFill>
                <a:latin typeface="Arial" panose="020B0604020202020204" pitchFamily="34" charset="0"/>
                <a:ea typeface="微软雅黑" panose="020B0503020204020204" charset="-122"/>
              </a:defRPr>
            </a:lvl2pPr>
            <a:lvl3pPr marL="914400" indent="0">
              <a:lnSpc>
                <a:spcPct val="130000"/>
              </a:lnSpc>
              <a:spcAft>
                <a:spcPts val="1000"/>
              </a:spcAft>
              <a:buNone/>
              <a:defRPr sz="1600" spc="150" baseline="0">
                <a:solidFill>
                  <a:schemeClr val="tx1">
                    <a:lumMod val="85000"/>
                    <a:lumOff val="15000"/>
                  </a:schemeClr>
                </a:solidFill>
                <a:latin typeface="Arial" panose="020B0604020202020204" pitchFamily="34" charset="0"/>
                <a:ea typeface="微软雅黑" panose="020B0503020204020204" charset="-122"/>
              </a:defRPr>
            </a:lvl3pPr>
            <a:lvl4pPr marL="1371600" indent="0">
              <a:lnSpc>
                <a:spcPct val="130000"/>
              </a:lnSpc>
              <a:spcAft>
                <a:spcPts val="1000"/>
              </a:spcAft>
              <a:buNone/>
              <a:defRPr sz="1600" spc="150" baseline="0">
                <a:solidFill>
                  <a:schemeClr val="tx1">
                    <a:lumMod val="85000"/>
                    <a:lumOff val="15000"/>
                  </a:schemeClr>
                </a:solidFill>
                <a:latin typeface="Arial" panose="020B0604020202020204" pitchFamily="34" charset="0"/>
                <a:ea typeface="微软雅黑" panose="020B0503020204020204" charset="-122"/>
              </a:defRPr>
            </a:lvl4pPr>
            <a:lvl5pPr marL="1828800" indent="0">
              <a:lnSpc>
                <a:spcPct val="130000"/>
              </a:lnSpc>
              <a:spcAft>
                <a:spcPts val="1000"/>
              </a:spcAft>
              <a:buNone/>
              <a:defRPr sz="1600" spc="15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内容占位符 8"/>
          <p:cNvSpPr>
            <a:spLocks noGrp="1"/>
          </p:cNvSpPr>
          <p:nvPr userDrawn="1">
            <p:ph sz="quarter" idx="14"/>
            <p:custDataLst>
              <p:tags r:id="rId12"/>
            </p:custDataLst>
          </p:nvPr>
        </p:nvSpPr>
        <p:spPr>
          <a:xfrm>
            <a:off x="5101200" y="769938"/>
            <a:ext cx="6480000" cy="5087937"/>
          </a:xfrm>
        </p:spPr>
        <p:txBody>
          <a:bodyPr>
            <a:normAutofit/>
          </a:bodyPr>
          <a:lstStyle>
            <a:lvl1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1pPr>
            <a:lvl2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2pPr>
            <a:lvl3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3pPr>
            <a:lvl4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4pPr>
            <a:lvl5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a:t>单击此处编辑母版文本样式</a:t>
            </a:r>
            <a:endParaRPr lang="zh-CN" altLang="en-US"/>
          </a:p>
          <a:p>
            <a:pPr lvl="1"/>
            <a:r>
              <a:rPr lang="zh-CN" altLang="en-US">
                <a:sym typeface="+mn-ea"/>
              </a:rPr>
              <a:t>第</a:t>
            </a:r>
            <a:r>
              <a:rPr lang="zh-CN" altLang="en-US"/>
              <a:t>二级</a:t>
            </a:r>
            <a:endParaRPr lang="zh-CN" altLang="en-US"/>
          </a:p>
          <a:p>
            <a:pPr lvl="2"/>
            <a:r>
              <a:rPr lang="zh-CN" altLang="en-US">
                <a:sym typeface="+mn-ea"/>
              </a:rPr>
              <a:t>第</a:t>
            </a:r>
            <a:r>
              <a:rPr lang="zh-CN" altLang="en-US"/>
              <a:t>三级</a:t>
            </a:r>
            <a:endParaRPr lang="zh-CN" altLang="en-US"/>
          </a:p>
          <a:p>
            <a:pPr lvl="3"/>
            <a:r>
              <a:rPr lang="zh-CN" altLang="en-US">
                <a:sym typeface="+mn-ea"/>
              </a:rPr>
              <a:t>第</a:t>
            </a:r>
            <a:r>
              <a:rPr lang="zh-CN" altLang="en-US"/>
              <a:t>四级</a:t>
            </a:r>
            <a:endParaRPr lang="zh-CN" altLang="en-US"/>
          </a:p>
          <a:p>
            <a:pPr lvl="4"/>
            <a:r>
              <a:rPr lang="zh-CN" altLang="en-US">
                <a:sym typeface="+mn-ea"/>
              </a:rPr>
              <a:t>第</a:t>
            </a:r>
            <a:r>
              <a:rPr lang="zh-CN" altLang="en-US"/>
              <a:t>五级</a:t>
            </a:r>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3" name="矩形 12"/>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Arial" panose="020B0604020202020204" pitchFamily="34" charset="0"/>
              <a:sym typeface="+mn-ea"/>
            </a:endParaRPr>
          </a:p>
        </p:txBody>
      </p:sp>
      <p:grpSp>
        <p:nvGrpSpPr>
          <p:cNvPr id="15" name="组合 14"/>
          <p:cNvGrpSpPr/>
          <p:nvPr userDrawn="1">
            <p:custDataLst>
              <p:tags r:id="rId3"/>
            </p:custDataLst>
          </p:nvPr>
        </p:nvGrpSpPr>
        <p:grpSpPr>
          <a:xfrm rot="10800000" flipH="1">
            <a:off x="10638971" y="0"/>
            <a:ext cx="1553029" cy="1432837"/>
            <a:chOff x="10898414" y="5656121"/>
            <a:chExt cx="1293586" cy="1193473"/>
          </a:xfrm>
        </p:grpSpPr>
        <p:sp>
          <p:nvSpPr>
            <p:cNvPr id="16" name="任意多边形: 形状 15"/>
            <p:cNvSpPr/>
            <p:nvPr>
              <p:custDataLst>
                <p:tags r:id="rId4"/>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baseline="0" dirty="0">
                  <a:solidFill>
                    <a:schemeClr val="tx1">
                      <a:lumMod val="85000"/>
                      <a:lumOff val="15000"/>
                    </a:schemeClr>
                  </a:solidFill>
                  <a:latin typeface="Arial" panose="020B0604020202020204" pitchFamily="34" charset="0"/>
                </a:rPr>
                <a:t> </a:t>
              </a:r>
              <a:endParaRPr kumimoji="1" lang="zh-CN" altLang="en-US" baseline="0" dirty="0">
                <a:solidFill>
                  <a:schemeClr val="tx1">
                    <a:lumMod val="85000"/>
                    <a:lumOff val="15000"/>
                  </a:schemeClr>
                </a:solidFill>
                <a:latin typeface="Arial" panose="020B0604020202020204" pitchFamily="34" charset="0"/>
              </a:endParaRPr>
            </a:p>
          </p:txBody>
        </p:sp>
        <p:sp>
          <p:nvSpPr>
            <p:cNvPr id="17" name="三角形 7"/>
            <p:cNvSpPr/>
            <p:nvPr>
              <p:custDataLst>
                <p:tags r:id="rId5"/>
              </p:custDataLst>
            </p:nvPr>
          </p:nvSpPr>
          <p:spPr>
            <a:xfrm>
              <a:off x="11420811" y="5656121"/>
              <a:ext cx="771189" cy="1193473"/>
            </a:xfrm>
            <a:prstGeom prst="triangle">
              <a:avLst>
                <a:gd name="adj" fmla="val 1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dirty="0">
                <a:solidFill>
                  <a:schemeClr val="tx1">
                    <a:lumMod val="85000"/>
                    <a:lumOff val="15000"/>
                  </a:schemeClr>
                </a:solidFill>
                <a:latin typeface="Arial" panose="020B0604020202020204" pitchFamily="34" charset="0"/>
              </a:endParaRPr>
            </a:p>
          </p:txBody>
        </p:sp>
        <p:sp>
          <p:nvSpPr>
            <p:cNvPr id="18" name="三角形 8"/>
            <p:cNvSpPr/>
            <p:nvPr>
              <p:custDataLst>
                <p:tags r:id="rId6"/>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dirty="0">
                <a:solidFill>
                  <a:schemeClr val="tx1">
                    <a:lumMod val="85000"/>
                    <a:lumOff val="15000"/>
                  </a:schemeClr>
                </a:solidFill>
                <a:latin typeface="Arial" panose="020B0604020202020204" pitchFamily="34" charset="0"/>
              </a:endParaRPr>
            </a:p>
          </p:txBody>
        </p:sp>
      </p:grpSp>
      <p:sp>
        <p:nvSpPr>
          <p:cNvPr id="2" name="标题 1"/>
          <p:cNvSpPr>
            <a:spLocks noGrp="1"/>
          </p:cNvSpPr>
          <p:nvPr userDrawn="1">
            <p:ph type="title"/>
            <p:custDataLst>
              <p:tags r:id="rId7"/>
            </p:custDataLst>
          </p:nvPr>
        </p:nvSpPr>
        <p:spPr>
          <a:xfrm>
            <a:off x="612000" y="781200"/>
            <a:ext cx="10976400" cy="626400"/>
          </a:xfrm>
        </p:spPr>
        <p:txBody>
          <a:bodyPr anchor="ctr"/>
          <a:lstStyle>
            <a:lvl1pPr algn="ctr">
              <a:defRPr sz="3600" b="1" spc="2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9"/>
            </p:custDataLst>
          </p:nvPr>
        </p:nvSpPr>
        <p:spPr/>
        <p:txBody>
          <a:bodyPr/>
          <a:lstStyle>
            <a:lvl1pPr>
              <a:defRPr baseline="0">
                <a:solidFill>
                  <a:schemeClr val="tx1">
                    <a:lumMod val="85000"/>
                    <a:lumOff val="15000"/>
                  </a:schemeClr>
                </a:solidFill>
                <a:latin typeface="Arial" panose="020B0604020202020204" pitchFamily="34" charset="0"/>
              </a:defRPr>
            </a:lvl1pPr>
          </a:lstStyle>
          <a:p>
            <a:endParaRPr lang="zh-CN" altLang="en-US" dirty="0"/>
          </a:p>
        </p:txBody>
      </p:sp>
      <p:sp>
        <p:nvSpPr>
          <p:cNvPr id="5" name="灯片编号占位符 4"/>
          <p:cNvSpPr>
            <a:spLocks noGrp="1"/>
          </p:cNvSpPr>
          <p:nvPr userDrawn="1">
            <p:ph type="sldNum" sz="quarter" idx="12"/>
            <p:custDataLst>
              <p:tags r:id="rId10"/>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11"/>
            </p:custDataLst>
          </p:nvPr>
        </p:nvSpPr>
        <p:spPr>
          <a:xfrm>
            <a:off x="612000" y="1659600"/>
            <a:ext cx="10975975" cy="828000"/>
          </a:xfrm>
        </p:spPr>
        <p:txBody>
          <a:bodyPr>
            <a:normAutofit/>
          </a:bodyPr>
          <a:lstStyle>
            <a:lvl1pPr algn="ctr">
              <a:lnSpc>
                <a:spcPct val="130000"/>
              </a:lnSpc>
              <a:spcBef>
                <a:spcPts val="0"/>
              </a:spcBef>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userDrawn="1">
            <p:ph sz="quarter" idx="14"/>
            <p:custDataLst>
              <p:tags r:id="rId12"/>
            </p:custDataLst>
          </p:nvPr>
        </p:nvSpPr>
        <p:spPr>
          <a:xfrm>
            <a:off x="612775" y="2808000"/>
            <a:ext cx="10965600" cy="3430800"/>
          </a:xfrm>
        </p:spPr>
        <p:txBody>
          <a:bodyPr>
            <a:normAutofit/>
          </a:bodyPr>
          <a:lstStyle>
            <a:lvl1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1pPr>
            <a:lvl2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2pPr>
            <a:lvl3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3pPr>
            <a:lvl4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4pPr>
            <a:lvl5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rot="10800000" flipH="1">
            <a:off x="10638971" y="0"/>
            <a:ext cx="1553029" cy="1432837"/>
            <a:chOff x="10898414" y="5656121"/>
            <a:chExt cx="1293586" cy="1193473"/>
          </a:xfrm>
        </p:grpSpPr>
        <p:sp>
          <p:nvSpPr>
            <p:cNvPr id="16" name="任意多边形: 形状 15"/>
            <p:cNvSpPr/>
            <p:nvPr>
              <p:custDataLst>
                <p:tags r:id="rId3"/>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baseline="0" dirty="0">
                  <a:solidFill>
                    <a:schemeClr val="tx1">
                      <a:lumMod val="85000"/>
                      <a:lumOff val="15000"/>
                    </a:schemeClr>
                  </a:solidFill>
                  <a:latin typeface="Arial" panose="020B0604020202020204" pitchFamily="34" charset="0"/>
                </a:rPr>
                <a:t> </a:t>
              </a:r>
              <a:endParaRPr kumimoji="1" lang="zh-CN" altLang="en-US" baseline="0" dirty="0">
                <a:solidFill>
                  <a:schemeClr val="tx1">
                    <a:lumMod val="85000"/>
                    <a:lumOff val="15000"/>
                  </a:schemeClr>
                </a:solidFill>
                <a:latin typeface="Arial" panose="020B0604020202020204" pitchFamily="34" charset="0"/>
              </a:endParaRPr>
            </a:p>
          </p:txBody>
        </p:sp>
        <p:sp>
          <p:nvSpPr>
            <p:cNvPr id="17" name="三角形 7"/>
            <p:cNvSpPr/>
            <p:nvPr>
              <p:custDataLst>
                <p:tags r:id="rId4"/>
              </p:custDataLst>
            </p:nvPr>
          </p:nvSpPr>
          <p:spPr>
            <a:xfrm>
              <a:off x="11420811" y="5656121"/>
              <a:ext cx="771189" cy="1193473"/>
            </a:xfrm>
            <a:prstGeom prst="triangle">
              <a:avLst>
                <a:gd name="adj" fmla="val 1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a:solidFill>
                  <a:schemeClr val="tx1">
                    <a:lumMod val="85000"/>
                    <a:lumOff val="15000"/>
                  </a:schemeClr>
                </a:solidFill>
                <a:latin typeface="Arial" panose="020B0604020202020204" pitchFamily="34" charset="0"/>
              </a:endParaRPr>
            </a:p>
          </p:txBody>
        </p:sp>
        <p:sp>
          <p:nvSpPr>
            <p:cNvPr id="18"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a:solidFill>
                  <a:schemeClr val="tx1">
                    <a:lumMod val="85000"/>
                    <a:lumOff val="15000"/>
                  </a:schemeClr>
                </a:solidFill>
                <a:latin typeface="Arial" panose="020B0604020202020204" pitchFamily="34" charset="0"/>
              </a:endParaRPr>
            </a:p>
          </p:txBody>
        </p:sp>
      </p:grpSp>
      <p:sp>
        <p:nvSpPr>
          <p:cNvPr id="13" name="矩形 12"/>
          <p:cNvSpPr/>
          <p:nvPr userDrawn="1">
            <p:custDataLst>
              <p:tags r:id="rId6"/>
            </p:custDataLst>
          </p:nvPr>
        </p:nvSpPr>
        <p:spPr>
          <a:xfrm>
            <a:off x="0" y="50419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Arial" panose="020B0604020202020204" pitchFamily="34" charset="0"/>
              <a:sym typeface="+mn-ea"/>
            </a:endParaRPr>
          </a:p>
        </p:txBody>
      </p:sp>
      <p:sp>
        <p:nvSpPr>
          <p:cNvPr id="2" name="标题 1"/>
          <p:cNvSpPr>
            <a:spLocks noGrp="1"/>
          </p:cNvSpPr>
          <p:nvPr userDrawn="1">
            <p:ph type="title"/>
            <p:custDataLst>
              <p:tags r:id="rId7"/>
            </p:custDataLst>
          </p:nvPr>
        </p:nvSpPr>
        <p:spPr>
          <a:xfrm>
            <a:off x="604800" y="669600"/>
            <a:ext cx="10976400" cy="565200"/>
          </a:xfrm>
        </p:spPr>
        <p:txBody>
          <a:bodyPr lIns="90000" tIns="46800" rIns="90000" bIns="46800" anchor="ctr">
            <a:normAutofit/>
          </a:bodyPr>
          <a:lstStyle>
            <a:lvl1pPr algn="ctr">
              <a:lnSpc>
                <a:spcPct val="100000"/>
              </a:lnSpc>
              <a:defRPr sz="3200" b="1" spc="2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9"/>
            </p:custDataLst>
          </p:nvPr>
        </p:nvSpPr>
        <p:spPr/>
        <p:txBody>
          <a:bodyPr/>
          <a:lstStyle>
            <a:lvl1pPr>
              <a:defRPr baseline="0">
                <a:solidFill>
                  <a:schemeClr val="tx1">
                    <a:lumMod val="85000"/>
                    <a:lumOff val="15000"/>
                  </a:schemeClr>
                </a:solidFill>
                <a:latin typeface="Arial" panose="020B0604020202020204" pitchFamily="34" charset="0"/>
              </a:defRPr>
            </a:lvl1pPr>
          </a:lstStyle>
          <a:p>
            <a:endParaRPr lang="zh-CN" altLang="en-US" dirty="0"/>
          </a:p>
        </p:txBody>
      </p:sp>
      <p:sp>
        <p:nvSpPr>
          <p:cNvPr id="5" name="灯片编号占位符 4"/>
          <p:cNvSpPr>
            <a:spLocks noGrp="1"/>
          </p:cNvSpPr>
          <p:nvPr userDrawn="1">
            <p:ph type="sldNum" sz="quarter" idx="12"/>
            <p:custDataLst>
              <p:tags r:id="rId10"/>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内容占位符 6"/>
          <p:cNvSpPr>
            <a:spLocks noGrp="1"/>
          </p:cNvSpPr>
          <p:nvPr userDrawn="1">
            <p:ph sz="quarter" idx="13"/>
            <p:custDataLst>
              <p:tags r:id="rId11"/>
            </p:custDataLst>
          </p:nvPr>
        </p:nvSpPr>
        <p:spPr>
          <a:xfrm>
            <a:off x="604837" y="1681200"/>
            <a:ext cx="10990800" cy="3211200"/>
          </a:xfrm>
        </p:spPr>
        <p:txBody>
          <a:bodyPr lIns="90000" tIns="46800" rIns="90000" bIns="46800">
            <a:normAutofit/>
          </a:bodyPr>
          <a:lstStyle>
            <a:lvl1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1pPr>
            <a:lvl2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2pPr>
            <a:lvl3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3pPr>
            <a:lvl4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4pPr>
            <a:lvl5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文本占位符 8"/>
          <p:cNvSpPr>
            <a:spLocks noGrp="1"/>
          </p:cNvSpPr>
          <p:nvPr userDrawn="1">
            <p:ph type="body" sz="quarter" idx="14"/>
            <p:custDataLst>
              <p:tags r:id="rId12"/>
            </p:custDataLst>
          </p:nvPr>
        </p:nvSpPr>
        <p:spPr>
          <a:xfrm>
            <a:off x="594000" y="5180400"/>
            <a:ext cx="11001600" cy="1011600"/>
          </a:xfrm>
        </p:spPr>
        <p:txBody>
          <a:bodyPr lIns="90000" tIns="46800" rIns="90000" bIns="46800">
            <a:normAutofit/>
          </a:bodyPr>
          <a:lstStyle>
            <a:lvl1pPr marL="0" indent="0">
              <a:lnSpc>
                <a:spcPct val="130000"/>
              </a:lnSpc>
              <a:spcBef>
                <a:spcPts val="0"/>
              </a:spcBef>
              <a:spcAft>
                <a:spcPts val="1000"/>
              </a:spcAft>
              <a:buNone/>
              <a:defRPr sz="1600" spc="150"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2"/>
            </p:custDataLst>
          </p:nvPr>
        </p:nvGrpSpPr>
        <p:grpSpPr>
          <a:xfrm>
            <a:off x="10638971" y="5416757"/>
            <a:ext cx="1553029" cy="1432837"/>
            <a:chOff x="10898414" y="5656121"/>
            <a:chExt cx="1293586" cy="1193473"/>
          </a:xfrm>
        </p:grpSpPr>
        <p:sp>
          <p:nvSpPr>
            <p:cNvPr id="14" name="任意多边形: 形状 13"/>
            <p:cNvSpPr/>
            <p:nvPr>
              <p:custDataLst>
                <p:tags r:id="rId3"/>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baseline="0" dirty="0">
                  <a:solidFill>
                    <a:schemeClr val="tx1">
                      <a:lumMod val="85000"/>
                      <a:lumOff val="15000"/>
                    </a:schemeClr>
                  </a:solidFill>
                  <a:latin typeface="Arial" panose="020B0604020202020204" pitchFamily="34" charset="0"/>
                </a:rPr>
                <a:t> </a:t>
              </a:r>
              <a:endParaRPr kumimoji="1" lang="zh-CN" altLang="en-US" baseline="0" dirty="0">
                <a:solidFill>
                  <a:schemeClr val="tx1">
                    <a:lumMod val="85000"/>
                    <a:lumOff val="15000"/>
                  </a:schemeClr>
                </a:solidFill>
                <a:latin typeface="Arial" panose="020B0604020202020204" pitchFamily="34" charset="0"/>
              </a:endParaRPr>
            </a:p>
          </p:txBody>
        </p:sp>
        <p:sp>
          <p:nvSpPr>
            <p:cNvPr id="16" name="三角形 7"/>
            <p:cNvSpPr/>
            <p:nvPr>
              <p:custDataLst>
                <p:tags r:id="rId4"/>
              </p:custDataLst>
            </p:nvPr>
          </p:nvSpPr>
          <p:spPr>
            <a:xfrm>
              <a:off x="11420811" y="5656121"/>
              <a:ext cx="771189" cy="1193473"/>
            </a:xfrm>
            <a:prstGeom prst="triangle">
              <a:avLst>
                <a:gd name="adj" fmla="val 1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dirty="0">
                <a:solidFill>
                  <a:schemeClr val="tx1">
                    <a:lumMod val="85000"/>
                    <a:lumOff val="15000"/>
                  </a:schemeClr>
                </a:solidFill>
                <a:latin typeface="Arial" panose="020B0604020202020204" pitchFamily="34" charset="0"/>
              </a:endParaRPr>
            </a:p>
          </p:txBody>
        </p:sp>
        <p:sp>
          <p:nvSpPr>
            <p:cNvPr id="17" name="三角形 8"/>
            <p:cNvSpPr/>
            <p:nvPr>
              <p:custDataLst>
                <p:tags r:id="rId5"/>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dirty="0">
                <a:solidFill>
                  <a:schemeClr val="tx1">
                    <a:lumMod val="85000"/>
                    <a:lumOff val="15000"/>
                  </a:schemeClr>
                </a:solidFill>
                <a:latin typeface="Arial" panose="020B0604020202020204" pitchFamily="34" charset="0"/>
              </a:endParaRPr>
            </a:p>
          </p:txBody>
        </p:sp>
      </p:grpSp>
      <p:sp>
        <p:nvSpPr>
          <p:cNvPr id="15" name="矩形 14"/>
          <p:cNvSpPr/>
          <p:nvPr userDrawn="1">
            <p:custDataLst>
              <p:tags r:id="rId6"/>
            </p:custDataLst>
          </p:nvPr>
        </p:nvSpPr>
        <p:spPr>
          <a:xfrm>
            <a:off x="0" y="0"/>
            <a:ext cx="12192000" cy="914407"/>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tLang="zh-CN" baseline="0">
              <a:solidFill>
                <a:schemeClr val="tx1">
                  <a:lumMod val="85000"/>
                  <a:lumOff val="15000"/>
                </a:schemeClr>
              </a:solidFill>
              <a:latin typeface="Arial" panose="020B0604020202020204" pitchFamily="34" charset="0"/>
              <a:cs typeface="Viner Hand ITC" panose="03070502030502020203" charset="0"/>
              <a:sym typeface="+mn-ea"/>
            </a:endParaRPr>
          </a:p>
        </p:txBody>
      </p:sp>
      <p:sp>
        <p:nvSpPr>
          <p:cNvPr id="2" name="标题 1"/>
          <p:cNvSpPr>
            <a:spLocks noGrp="1"/>
          </p:cNvSpPr>
          <p:nvPr>
            <p:ph type="title"/>
            <p:custDataLst>
              <p:tags r:id="rId7"/>
            </p:custDataLst>
          </p:nvPr>
        </p:nvSpPr>
        <p:spPr>
          <a:xfrm>
            <a:off x="579600" y="237600"/>
            <a:ext cx="11037600" cy="441964"/>
          </a:xfrm>
        </p:spPr>
        <p:txBody>
          <a:bodyPr>
            <a:noAutofit/>
          </a:bodyPr>
          <a:lstStyle>
            <a:lvl1pPr>
              <a:lnSpc>
                <a:spcPct val="100000"/>
              </a:lnSpc>
              <a:defRPr sz="2400" b="1" spc="2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8"/>
            </p:custDataLst>
          </p:nvPr>
        </p:nvSpPr>
        <p:spPr>
          <a:xfrm>
            <a:off x="579600" y="1663200"/>
            <a:ext cx="5342400" cy="2894400"/>
          </a:xfrm>
        </p:spPr>
        <p:txBody>
          <a:bodyPr/>
          <a:lstStyle>
            <a:lvl1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1pPr>
            <a:lvl2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2pPr>
            <a:lvl3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3pPr>
            <a:lvl4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4pPr>
            <a:lvl5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sp>
        <p:nvSpPr>
          <p:cNvPr id="3" name="日期占位符 2"/>
          <p:cNvSpPr>
            <a:spLocks noGrp="1"/>
          </p:cNvSpPr>
          <p:nvPr>
            <p:ph type="dt" sz="half" idx="10"/>
            <p:custDataLst>
              <p:tags r:id="rId9"/>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lvl1pPr>
              <a:defRPr baseline="0">
                <a:solidFill>
                  <a:schemeClr val="tx1">
                    <a:lumMod val="85000"/>
                    <a:lumOff val="15000"/>
                  </a:schemeClr>
                </a:solidFill>
                <a:latin typeface="Arial" panose="020B0604020202020204" pitchFamily="34" charset="0"/>
              </a:defRPr>
            </a:lvl1pPr>
          </a:lstStyle>
          <a:p>
            <a:endParaRPr lang="zh-CN" altLang="en-US" dirty="0"/>
          </a:p>
        </p:txBody>
      </p:sp>
      <p:sp>
        <p:nvSpPr>
          <p:cNvPr id="5" name="灯片编号占位符 4"/>
          <p:cNvSpPr>
            <a:spLocks noGrp="1"/>
          </p:cNvSpPr>
          <p:nvPr>
            <p:ph type="sldNum" sz="quarter" idx="12"/>
            <p:custDataLst>
              <p:tags r:id="rId11"/>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9" name="内容占位符 8"/>
          <p:cNvSpPr>
            <a:spLocks noGrp="1"/>
          </p:cNvSpPr>
          <p:nvPr>
            <p:ph sz="quarter" idx="14"/>
            <p:custDataLst>
              <p:tags r:id="rId12"/>
            </p:custDataLst>
          </p:nvPr>
        </p:nvSpPr>
        <p:spPr>
          <a:xfrm>
            <a:off x="6242400" y="1663200"/>
            <a:ext cx="5367600" cy="2894400"/>
          </a:xfrm>
        </p:spPr>
        <p:txBody>
          <a:bodyPr>
            <a:normAutofit/>
          </a:bodyPr>
          <a:lstStyle>
            <a:lvl1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1pPr>
            <a:lvl2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2pPr>
            <a:lvl3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3pPr>
            <a:lvl4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4pPr>
            <a:lvl5pPr>
              <a:lnSpc>
                <a:spcPct val="130000"/>
              </a:lnSpc>
              <a:spcAft>
                <a:spcPts val="1000"/>
              </a:spcAft>
              <a:defRPr sz="1600" spc="15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sp>
        <p:nvSpPr>
          <p:cNvPr id="11" name="文本占位符 10"/>
          <p:cNvSpPr>
            <a:spLocks noGrp="1"/>
          </p:cNvSpPr>
          <p:nvPr>
            <p:ph type="body" sz="quarter" idx="15"/>
            <p:custDataLst>
              <p:tags r:id="rId13"/>
            </p:custDataLst>
          </p:nvPr>
        </p:nvSpPr>
        <p:spPr>
          <a:xfrm>
            <a:off x="572400" y="4816800"/>
            <a:ext cx="5342400" cy="781200"/>
          </a:xfrm>
        </p:spPr>
        <p:txBody>
          <a:bodyPr>
            <a:normAutofit/>
          </a:bodyPr>
          <a:lstStyle>
            <a:lvl1pPr marL="0" indent="0">
              <a:lnSpc>
                <a:spcPct val="130000"/>
              </a:lnSpc>
              <a:spcBef>
                <a:spcPts val="0"/>
              </a:spcBef>
              <a:spcAft>
                <a:spcPts val="1000"/>
              </a:spcAft>
              <a:buNone/>
              <a:defRPr sz="1600" spc="150"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4"/>
            </p:custDataLst>
          </p:nvPr>
        </p:nvSpPr>
        <p:spPr>
          <a:xfrm>
            <a:off x="6253200" y="4813200"/>
            <a:ext cx="5367600" cy="781200"/>
          </a:xfrm>
        </p:spPr>
        <p:txBody>
          <a:bodyPr>
            <a:normAutofit/>
          </a:bodyPr>
          <a:lstStyle>
            <a:lvl1pPr marL="0" indent="0">
              <a:lnSpc>
                <a:spcPct val="130000"/>
              </a:lnSpc>
              <a:spcBef>
                <a:spcPts val="0"/>
              </a:spcBef>
              <a:spcAft>
                <a:spcPts val="1000"/>
              </a:spcAft>
              <a:buNone/>
              <a:defRPr sz="1600" spc="150"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2" name="矩形 11"/>
          <p:cNvSpPr/>
          <p:nvPr userDrawn="1">
            <p:custDataLst>
              <p:tags r:id="rId2"/>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Arial" panose="020B0604020202020204" pitchFamily="34" charset="0"/>
              <a:sym typeface="+mn-ea"/>
            </a:endParaRPr>
          </a:p>
        </p:txBody>
      </p:sp>
      <p:grpSp>
        <p:nvGrpSpPr>
          <p:cNvPr id="19" name="组合 18"/>
          <p:cNvGrpSpPr/>
          <p:nvPr userDrawn="1">
            <p:custDataLst>
              <p:tags r:id="rId3"/>
            </p:custDataLst>
          </p:nvPr>
        </p:nvGrpSpPr>
        <p:grpSpPr>
          <a:xfrm>
            <a:off x="0" y="4462145"/>
            <a:ext cx="2067560" cy="2386965"/>
            <a:chOff x="0" y="4462199"/>
            <a:chExt cx="2587015" cy="2386801"/>
          </a:xfrm>
        </p:grpSpPr>
        <p:sp>
          <p:nvSpPr>
            <p:cNvPr id="20" name="任意多边形: 形状 19"/>
            <p:cNvSpPr/>
            <p:nvPr>
              <p:custDataLst>
                <p:tags r:id="rId4"/>
              </p:custDataLst>
            </p:nvPr>
          </p:nvSpPr>
          <p:spPr>
            <a:xfrm flipH="1">
              <a:off x="1229405" y="5463474"/>
              <a:ext cx="1357610" cy="1385526"/>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baseline="0" dirty="0">
                  <a:solidFill>
                    <a:schemeClr val="tx1">
                      <a:lumMod val="85000"/>
                      <a:lumOff val="15000"/>
                    </a:schemeClr>
                  </a:solidFill>
                  <a:latin typeface="Arial" panose="020B0604020202020204" pitchFamily="34" charset="0"/>
                </a:rPr>
                <a:t> </a:t>
              </a:r>
              <a:endParaRPr kumimoji="1" lang="zh-CN" altLang="en-US" baseline="0" dirty="0">
                <a:solidFill>
                  <a:schemeClr val="tx1">
                    <a:lumMod val="85000"/>
                    <a:lumOff val="15000"/>
                  </a:schemeClr>
                </a:solidFill>
                <a:latin typeface="Arial" panose="020B0604020202020204" pitchFamily="34" charset="0"/>
              </a:endParaRPr>
            </a:p>
          </p:txBody>
        </p:sp>
        <p:sp>
          <p:nvSpPr>
            <p:cNvPr id="21" name="三角形 7"/>
            <p:cNvSpPr/>
            <p:nvPr>
              <p:custDataLst>
                <p:tags r:id="rId5"/>
              </p:custDataLst>
            </p:nvPr>
          </p:nvSpPr>
          <p:spPr>
            <a:xfrm flipH="1">
              <a:off x="0" y="4462199"/>
              <a:ext cx="1542284" cy="2386801"/>
            </a:xfrm>
            <a:prstGeom prst="triangle">
              <a:avLst>
                <a:gd name="adj" fmla="val 1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dirty="0">
                <a:solidFill>
                  <a:schemeClr val="tx1">
                    <a:lumMod val="85000"/>
                    <a:lumOff val="15000"/>
                  </a:schemeClr>
                </a:solidFill>
                <a:latin typeface="Arial" panose="020B0604020202020204" pitchFamily="34" charset="0"/>
              </a:endParaRPr>
            </a:p>
          </p:txBody>
        </p:sp>
        <p:sp>
          <p:nvSpPr>
            <p:cNvPr id="22" name="三角形 8"/>
            <p:cNvSpPr/>
            <p:nvPr>
              <p:custDataLst>
                <p:tags r:id="rId6"/>
              </p:custDataLst>
            </p:nvPr>
          </p:nvSpPr>
          <p:spPr>
            <a:xfrm rot="10800000" flipH="1">
              <a:off x="757198" y="5462956"/>
              <a:ext cx="810531" cy="60121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a:solidFill>
                  <a:schemeClr val="tx1">
                    <a:lumMod val="85000"/>
                    <a:lumOff val="15000"/>
                  </a:schemeClr>
                </a:solidFill>
                <a:latin typeface="Arial" panose="020B0604020202020204" pitchFamily="34" charset="0"/>
              </a:endParaRPr>
            </a:p>
          </p:txBody>
        </p:sp>
      </p:grpSp>
      <p:grpSp>
        <p:nvGrpSpPr>
          <p:cNvPr id="23" name="组合 22"/>
          <p:cNvGrpSpPr/>
          <p:nvPr userDrawn="1">
            <p:custDataLst>
              <p:tags r:id="rId7"/>
            </p:custDataLst>
          </p:nvPr>
        </p:nvGrpSpPr>
        <p:grpSpPr>
          <a:xfrm rot="10800000">
            <a:off x="10121900" y="0"/>
            <a:ext cx="2067560" cy="2386965"/>
            <a:chOff x="0" y="4462199"/>
            <a:chExt cx="2587015" cy="2386801"/>
          </a:xfrm>
        </p:grpSpPr>
        <p:sp>
          <p:nvSpPr>
            <p:cNvPr id="24" name="任意多边形: 形状 23"/>
            <p:cNvSpPr/>
            <p:nvPr>
              <p:custDataLst>
                <p:tags r:id="rId8"/>
              </p:custDataLst>
            </p:nvPr>
          </p:nvSpPr>
          <p:spPr>
            <a:xfrm flipH="1">
              <a:off x="1229405" y="5463474"/>
              <a:ext cx="1357610" cy="1385526"/>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baseline="0" dirty="0">
                  <a:solidFill>
                    <a:schemeClr val="tx1">
                      <a:lumMod val="85000"/>
                      <a:lumOff val="15000"/>
                    </a:schemeClr>
                  </a:solidFill>
                  <a:latin typeface="Arial" panose="020B0604020202020204" pitchFamily="34" charset="0"/>
                </a:rPr>
                <a:t> </a:t>
              </a:r>
              <a:endParaRPr kumimoji="1" lang="zh-CN" altLang="en-US" baseline="0" dirty="0">
                <a:solidFill>
                  <a:schemeClr val="tx1">
                    <a:lumMod val="85000"/>
                    <a:lumOff val="15000"/>
                  </a:schemeClr>
                </a:solidFill>
                <a:latin typeface="Arial" panose="020B0604020202020204" pitchFamily="34" charset="0"/>
              </a:endParaRPr>
            </a:p>
          </p:txBody>
        </p:sp>
        <p:sp>
          <p:nvSpPr>
            <p:cNvPr id="25" name="三角形 7"/>
            <p:cNvSpPr/>
            <p:nvPr>
              <p:custDataLst>
                <p:tags r:id="rId9"/>
              </p:custDataLst>
            </p:nvPr>
          </p:nvSpPr>
          <p:spPr>
            <a:xfrm flipH="1">
              <a:off x="0" y="4462199"/>
              <a:ext cx="1542284" cy="2386801"/>
            </a:xfrm>
            <a:prstGeom prst="triangle">
              <a:avLst>
                <a:gd name="adj" fmla="val 1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a:solidFill>
                  <a:schemeClr val="tx1">
                    <a:lumMod val="85000"/>
                    <a:lumOff val="15000"/>
                  </a:schemeClr>
                </a:solidFill>
                <a:latin typeface="Arial" panose="020B0604020202020204" pitchFamily="34" charset="0"/>
              </a:endParaRPr>
            </a:p>
          </p:txBody>
        </p:sp>
        <p:sp>
          <p:nvSpPr>
            <p:cNvPr id="26" name="三角形 8"/>
            <p:cNvSpPr/>
            <p:nvPr>
              <p:custDataLst>
                <p:tags r:id="rId10"/>
              </p:custDataLst>
            </p:nvPr>
          </p:nvSpPr>
          <p:spPr>
            <a:xfrm rot="10800000" flipH="1">
              <a:off x="757198" y="5462956"/>
              <a:ext cx="810531" cy="60121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aseline="0">
                <a:solidFill>
                  <a:schemeClr val="tx1">
                    <a:lumMod val="85000"/>
                    <a:lumOff val="15000"/>
                  </a:schemeClr>
                </a:solidFill>
                <a:latin typeface="Arial" panose="020B0604020202020204" pitchFamily="34" charset="0"/>
              </a:endParaRPr>
            </a:p>
          </p:txBody>
        </p:sp>
      </p:grpSp>
      <p:sp>
        <p:nvSpPr>
          <p:cNvPr id="2" name="标题 1"/>
          <p:cNvSpPr>
            <a:spLocks noGrp="1"/>
          </p:cNvSpPr>
          <p:nvPr userDrawn="1">
            <p:ph type="title" hasCustomPrompt="1"/>
            <p:custDataLst>
              <p:tags r:id="rId11"/>
            </p:custDataLst>
          </p:nvPr>
        </p:nvSpPr>
        <p:spPr>
          <a:xfrm>
            <a:off x="1522800" y="1339200"/>
            <a:ext cx="9144000" cy="2386800"/>
          </a:xfrm>
        </p:spPr>
        <p:txBody>
          <a:bodyPr lIns="90000" tIns="46800" rIns="90000" bIns="46800" anchor="b">
            <a:normAutofit/>
          </a:bodyPr>
          <a:lstStyle>
            <a:lvl1pPr algn="ctr">
              <a:defRPr sz="6000" b="1" strike="noStrike" spc="2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userDrawn="1">
            <p:ph type="dt" sz="half" idx="10"/>
            <p:custDataLst>
              <p:tags r:id="rId12"/>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13"/>
            </p:custDataLst>
          </p:nvPr>
        </p:nvSpPr>
        <p:spPr/>
        <p:txBody>
          <a:bodyPr/>
          <a:lstStyle>
            <a:lvl1pPr>
              <a:defRPr baseline="0">
                <a:solidFill>
                  <a:schemeClr val="tx1">
                    <a:lumMod val="85000"/>
                    <a:lumOff val="15000"/>
                  </a:schemeClr>
                </a:solidFill>
                <a:latin typeface="Arial" panose="020B0604020202020204" pitchFamily="34" charset="0"/>
              </a:defRPr>
            </a:lvl1pPr>
          </a:lstStyle>
          <a:p>
            <a:endParaRPr lang="zh-CN" altLang="en-US" dirty="0"/>
          </a:p>
        </p:txBody>
      </p:sp>
      <p:sp>
        <p:nvSpPr>
          <p:cNvPr id="5" name="灯片编号占位符 4"/>
          <p:cNvSpPr>
            <a:spLocks noGrp="1"/>
          </p:cNvSpPr>
          <p:nvPr userDrawn="1">
            <p:ph type="sldNum" sz="quarter" idx="12"/>
            <p:custDataLst>
              <p:tags r:id="rId14"/>
            </p:custDataLst>
          </p:nvPr>
        </p:nvSpPr>
        <p:spPr/>
        <p:txBody>
          <a:bodyPr/>
          <a:lstStyle>
            <a:lvl1pPr>
              <a:defRPr baseline="0">
                <a:solidFill>
                  <a:schemeClr val="tx1">
                    <a:lumMod val="85000"/>
                    <a:lumOff val="15000"/>
                  </a:schemeClr>
                </a:solidFill>
                <a:latin typeface="Arial" panose="020B0604020202020204" pitchFamily="34" charset="0"/>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15"/>
            </p:custDataLst>
          </p:nvPr>
        </p:nvSpPr>
        <p:spPr>
          <a:xfrm>
            <a:off x="1522413" y="3862800"/>
            <a:ext cx="9144000" cy="1656000"/>
          </a:xfrm>
        </p:spPr>
        <p:txBody>
          <a:bodyPr lIns="90000" tIns="46800" rIns="90000" bIns="46800">
            <a:normAutofit/>
          </a:bodyPr>
          <a:lstStyle>
            <a:lvl1pPr marL="0" indent="0" algn="ctr">
              <a:lnSpc>
                <a:spcPct val="130000"/>
              </a:lnSpc>
              <a:spcBef>
                <a:spcPts val="0"/>
              </a:spcBef>
              <a:spcAft>
                <a:spcPts val="1000"/>
              </a:spcAft>
              <a:buNone/>
              <a:defRPr sz="1600" spc="150"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5" Type="http://schemas.openxmlformats.org/officeDocument/2006/relationships/theme" Target="../theme/theme2.xml"/><Relationship Id="rId24" Type="http://schemas.openxmlformats.org/officeDocument/2006/relationships/tags" Target="../tags/tag191.xml"/><Relationship Id="rId23" Type="http://schemas.openxmlformats.org/officeDocument/2006/relationships/tags" Target="../tags/tag190.xml"/><Relationship Id="rId22" Type="http://schemas.openxmlformats.org/officeDocument/2006/relationships/tags" Target="../tags/tag189.xml"/><Relationship Id="rId21" Type="http://schemas.openxmlformats.org/officeDocument/2006/relationships/tags" Target="../tags/tag188.xml"/><Relationship Id="rId20" Type="http://schemas.openxmlformats.org/officeDocument/2006/relationships/tags" Target="../tags/tag187.xml"/><Relationship Id="rId2" Type="http://schemas.openxmlformats.org/officeDocument/2006/relationships/slideLayout" Target="../slideLayouts/slideLayout12.xml"/><Relationship Id="rId19" Type="http://schemas.openxmlformats.org/officeDocument/2006/relationships/tags" Target="../tags/tag186.xml"/><Relationship Id="rId18" Type="http://schemas.openxmlformats.org/officeDocument/2006/relationships/slideLayout" Target="../slideLayouts/slideLayout28.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lumMod val="85000"/>
                    <a:lumOff val="1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1.xml"/><Relationship Id="rId3" Type="http://schemas.openxmlformats.org/officeDocument/2006/relationships/tags" Target="../tags/tag194.xml"/><Relationship Id="rId2" Type="http://schemas.openxmlformats.org/officeDocument/2006/relationships/tags" Target="../tags/tag193.xml"/><Relationship Id="rId1" Type="http://schemas.openxmlformats.org/officeDocument/2006/relationships/tags" Target="../tags/tag192.xml"/></Relationships>
</file>

<file path=ppt/slides/_rels/slide10.xml.rels><?xml version="1.0" encoding="UTF-8" standalone="yes"?>
<Relationships xmlns="http://schemas.openxmlformats.org/package/2006/relationships"><Relationship Id="rId9" Type="http://schemas.openxmlformats.org/officeDocument/2006/relationships/tags" Target="../tags/tag313.xml"/><Relationship Id="rId8" Type="http://schemas.openxmlformats.org/officeDocument/2006/relationships/tags" Target="../tags/tag312.xml"/><Relationship Id="rId7" Type="http://schemas.openxmlformats.org/officeDocument/2006/relationships/tags" Target="../tags/tag311.xml"/><Relationship Id="rId6" Type="http://schemas.openxmlformats.org/officeDocument/2006/relationships/tags" Target="../tags/tag310.xml"/><Relationship Id="rId5" Type="http://schemas.openxmlformats.org/officeDocument/2006/relationships/tags" Target="../tags/tag309.xml"/><Relationship Id="rId4" Type="http://schemas.openxmlformats.org/officeDocument/2006/relationships/tags" Target="../tags/tag308.xml"/><Relationship Id="rId3" Type="http://schemas.openxmlformats.org/officeDocument/2006/relationships/tags" Target="../tags/tag307.xml"/><Relationship Id="rId2" Type="http://schemas.openxmlformats.org/officeDocument/2006/relationships/tags" Target="../tags/tag306.xml"/><Relationship Id="rId14" Type="http://schemas.openxmlformats.org/officeDocument/2006/relationships/slideLayout" Target="../slideLayouts/slideLayout17.xml"/><Relationship Id="rId13" Type="http://schemas.openxmlformats.org/officeDocument/2006/relationships/tags" Target="../tags/tag317.xml"/><Relationship Id="rId12" Type="http://schemas.openxmlformats.org/officeDocument/2006/relationships/tags" Target="../tags/tag316.xml"/><Relationship Id="rId11" Type="http://schemas.openxmlformats.org/officeDocument/2006/relationships/tags" Target="../tags/tag315.xml"/><Relationship Id="rId10" Type="http://schemas.openxmlformats.org/officeDocument/2006/relationships/tags" Target="../tags/tag314.xml"/><Relationship Id="rId1" Type="http://schemas.openxmlformats.org/officeDocument/2006/relationships/tags" Target="../tags/tag305.xml"/></Relationships>
</file>

<file path=ppt/slides/_rels/slide11.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325.xml"/><Relationship Id="rId7" Type="http://schemas.openxmlformats.org/officeDocument/2006/relationships/tags" Target="../tags/tag324.xml"/><Relationship Id="rId6" Type="http://schemas.openxmlformats.org/officeDocument/2006/relationships/tags" Target="../tags/tag323.xml"/><Relationship Id="rId5" Type="http://schemas.openxmlformats.org/officeDocument/2006/relationships/tags" Target="../tags/tag322.xml"/><Relationship Id="rId4" Type="http://schemas.openxmlformats.org/officeDocument/2006/relationships/tags" Target="../tags/tag321.xml"/><Relationship Id="rId3" Type="http://schemas.openxmlformats.org/officeDocument/2006/relationships/tags" Target="../tags/tag320.xml"/><Relationship Id="rId2" Type="http://schemas.openxmlformats.org/officeDocument/2006/relationships/tags" Target="../tags/tag319.xml"/><Relationship Id="rId15" Type="http://schemas.openxmlformats.org/officeDocument/2006/relationships/slideLayout" Target="../slideLayouts/slideLayout17.xml"/><Relationship Id="rId14" Type="http://schemas.openxmlformats.org/officeDocument/2006/relationships/tags" Target="../tags/tag328.xml"/><Relationship Id="rId13" Type="http://schemas.openxmlformats.org/officeDocument/2006/relationships/image" Target="../media/image8.png"/><Relationship Id="rId12" Type="http://schemas.openxmlformats.org/officeDocument/2006/relationships/tags" Target="../tags/tag327.xml"/><Relationship Id="rId11" Type="http://schemas.openxmlformats.org/officeDocument/2006/relationships/image" Target="../media/image7.png"/><Relationship Id="rId10" Type="http://schemas.openxmlformats.org/officeDocument/2006/relationships/tags" Target="../tags/tag326.xml"/><Relationship Id="rId1" Type="http://schemas.openxmlformats.org/officeDocument/2006/relationships/tags" Target="../tags/tag318.xml"/></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tags" Target="../tags/tag336.xml"/><Relationship Id="rId7" Type="http://schemas.openxmlformats.org/officeDocument/2006/relationships/tags" Target="../tags/tag335.xml"/><Relationship Id="rId6" Type="http://schemas.openxmlformats.org/officeDocument/2006/relationships/tags" Target="../tags/tag334.xml"/><Relationship Id="rId5" Type="http://schemas.openxmlformats.org/officeDocument/2006/relationships/tags" Target="../tags/tag333.xml"/><Relationship Id="rId4" Type="http://schemas.openxmlformats.org/officeDocument/2006/relationships/tags" Target="../tags/tag332.xml"/><Relationship Id="rId3" Type="http://schemas.openxmlformats.org/officeDocument/2006/relationships/tags" Target="../tags/tag331.xml"/><Relationship Id="rId2" Type="http://schemas.openxmlformats.org/officeDocument/2006/relationships/tags" Target="../tags/tag330.xml"/><Relationship Id="rId1" Type="http://schemas.openxmlformats.org/officeDocument/2006/relationships/tags" Target="../tags/tag329.xml"/></Relationships>
</file>

<file path=ppt/slides/_rels/slide13.xml.rels><?xml version="1.0" encoding="UTF-8" standalone="yes"?>
<Relationships xmlns="http://schemas.openxmlformats.org/package/2006/relationships"><Relationship Id="rId9" Type="http://schemas.openxmlformats.org/officeDocument/2006/relationships/tags" Target="../tags/tag344.xml"/><Relationship Id="rId8" Type="http://schemas.openxmlformats.org/officeDocument/2006/relationships/image" Target="../media/image9.png"/><Relationship Id="rId7" Type="http://schemas.openxmlformats.org/officeDocument/2006/relationships/tags" Target="../tags/tag343.xml"/><Relationship Id="rId6" Type="http://schemas.openxmlformats.org/officeDocument/2006/relationships/tags" Target="../tags/tag342.xml"/><Relationship Id="rId5" Type="http://schemas.openxmlformats.org/officeDocument/2006/relationships/tags" Target="../tags/tag341.xml"/><Relationship Id="rId4" Type="http://schemas.openxmlformats.org/officeDocument/2006/relationships/tags" Target="../tags/tag340.xml"/><Relationship Id="rId3" Type="http://schemas.openxmlformats.org/officeDocument/2006/relationships/tags" Target="../tags/tag339.xml"/><Relationship Id="rId2" Type="http://schemas.openxmlformats.org/officeDocument/2006/relationships/tags" Target="../tags/tag338.xml"/><Relationship Id="rId10" Type="http://schemas.openxmlformats.org/officeDocument/2006/relationships/slideLayout" Target="../slideLayouts/slideLayout17.xml"/><Relationship Id="rId1" Type="http://schemas.openxmlformats.org/officeDocument/2006/relationships/tags" Target="../tags/tag337.xml"/></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tags" Target="../tags/tag352.xml"/><Relationship Id="rId7" Type="http://schemas.openxmlformats.org/officeDocument/2006/relationships/tags" Target="../tags/tag351.xml"/><Relationship Id="rId6" Type="http://schemas.openxmlformats.org/officeDocument/2006/relationships/tags" Target="../tags/tag350.xml"/><Relationship Id="rId5" Type="http://schemas.openxmlformats.org/officeDocument/2006/relationships/tags" Target="../tags/tag349.xml"/><Relationship Id="rId4" Type="http://schemas.openxmlformats.org/officeDocument/2006/relationships/tags" Target="../tags/tag348.xml"/><Relationship Id="rId3" Type="http://schemas.openxmlformats.org/officeDocument/2006/relationships/tags" Target="../tags/tag347.xml"/><Relationship Id="rId2" Type="http://schemas.openxmlformats.org/officeDocument/2006/relationships/tags" Target="../tags/tag346.xml"/><Relationship Id="rId1" Type="http://schemas.openxmlformats.org/officeDocument/2006/relationships/tags" Target="../tags/tag345.xml"/></Relationships>
</file>

<file path=ppt/slides/_rels/slide15.xml.rels><?xml version="1.0" encoding="UTF-8" standalone="yes"?>
<Relationships xmlns="http://schemas.openxmlformats.org/package/2006/relationships"><Relationship Id="rId9" Type="http://schemas.openxmlformats.org/officeDocument/2006/relationships/tags" Target="../tags/tag361.xml"/><Relationship Id="rId8" Type="http://schemas.openxmlformats.org/officeDocument/2006/relationships/tags" Target="../tags/tag360.xml"/><Relationship Id="rId7" Type="http://schemas.openxmlformats.org/officeDocument/2006/relationships/tags" Target="../tags/tag359.xml"/><Relationship Id="rId6" Type="http://schemas.openxmlformats.org/officeDocument/2006/relationships/tags" Target="../tags/tag358.xml"/><Relationship Id="rId5" Type="http://schemas.openxmlformats.org/officeDocument/2006/relationships/tags" Target="../tags/tag357.xml"/><Relationship Id="rId4" Type="http://schemas.openxmlformats.org/officeDocument/2006/relationships/tags" Target="../tags/tag356.xml"/><Relationship Id="rId3" Type="http://schemas.openxmlformats.org/officeDocument/2006/relationships/tags" Target="../tags/tag355.xml"/><Relationship Id="rId2" Type="http://schemas.openxmlformats.org/officeDocument/2006/relationships/tags" Target="../tags/tag354.xml"/><Relationship Id="rId14" Type="http://schemas.openxmlformats.org/officeDocument/2006/relationships/slideLayout" Target="../slideLayouts/slideLayout17.xml"/><Relationship Id="rId13" Type="http://schemas.openxmlformats.org/officeDocument/2006/relationships/tags" Target="../tags/tag365.xml"/><Relationship Id="rId12" Type="http://schemas.openxmlformats.org/officeDocument/2006/relationships/tags" Target="../tags/tag364.xml"/><Relationship Id="rId11" Type="http://schemas.openxmlformats.org/officeDocument/2006/relationships/tags" Target="../tags/tag363.xml"/><Relationship Id="rId10" Type="http://schemas.openxmlformats.org/officeDocument/2006/relationships/tags" Target="../tags/tag362.xml"/><Relationship Id="rId1" Type="http://schemas.openxmlformats.org/officeDocument/2006/relationships/tags" Target="../tags/tag353.xml"/></Relationships>
</file>

<file path=ppt/slides/_rels/slide16.xml.rels><?xml version="1.0" encoding="UTF-8" standalone="yes"?>
<Relationships xmlns="http://schemas.openxmlformats.org/package/2006/relationships"><Relationship Id="rId9" Type="http://schemas.openxmlformats.org/officeDocument/2006/relationships/tags" Target="../tags/tag374.xml"/><Relationship Id="rId8" Type="http://schemas.openxmlformats.org/officeDocument/2006/relationships/tags" Target="../tags/tag373.xml"/><Relationship Id="rId7" Type="http://schemas.openxmlformats.org/officeDocument/2006/relationships/tags" Target="../tags/tag372.xml"/><Relationship Id="rId6" Type="http://schemas.openxmlformats.org/officeDocument/2006/relationships/tags" Target="../tags/tag371.xml"/><Relationship Id="rId5" Type="http://schemas.openxmlformats.org/officeDocument/2006/relationships/tags" Target="../tags/tag370.xml"/><Relationship Id="rId4" Type="http://schemas.openxmlformats.org/officeDocument/2006/relationships/tags" Target="../tags/tag369.xml"/><Relationship Id="rId3" Type="http://schemas.openxmlformats.org/officeDocument/2006/relationships/tags" Target="../tags/tag368.xml"/><Relationship Id="rId2" Type="http://schemas.openxmlformats.org/officeDocument/2006/relationships/tags" Target="../tags/tag367.xml"/><Relationship Id="rId15" Type="http://schemas.openxmlformats.org/officeDocument/2006/relationships/slideLayout" Target="../slideLayouts/slideLayout17.xml"/><Relationship Id="rId14" Type="http://schemas.openxmlformats.org/officeDocument/2006/relationships/tags" Target="../tags/tag378.xml"/><Relationship Id="rId13" Type="http://schemas.openxmlformats.org/officeDocument/2006/relationships/image" Target="../media/image10.jpeg"/><Relationship Id="rId12" Type="http://schemas.openxmlformats.org/officeDocument/2006/relationships/tags" Target="../tags/tag377.xml"/><Relationship Id="rId11" Type="http://schemas.openxmlformats.org/officeDocument/2006/relationships/tags" Target="../tags/tag376.xml"/><Relationship Id="rId10" Type="http://schemas.openxmlformats.org/officeDocument/2006/relationships/tags" Target="../tags/tag375.xml"/><Relationship Id="rId1" Type="http://schemas.openxmlformats.org/officeDocument/2006/relationships/tags" Target="../tags/tag366.xml"/></Relationships>
</file>

<file path=ppt/slides/_rels/slide17.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tags" Target="../tags/tag386.xml"/><Relationship Id="rId7" Type="http://schemas.openxmlformats.org/officeDocument/2006/relationships/tags" Target="../tags/tag385.xml"/><Relationship Id="rId6" Type="http://schemas.openxmlformats.org/officeDocument/2006/relationships/tags" Target="../tags/tag384.xml"/><Relationship Id="rId5" Type="http://schemas.openxmlformats.org/officeDocument/2006/relationships/tags" Target="../tags/tag383.xml"/><Relationship Id="rId4" Type="http://schemas.openxmlformats.org/officeDocument/2006/relationships/tags" Target="../tags/tag382.xml"/><Relationship Id="rId3" Type="http://schemas.openxmlformats.org/officeDocument/2006/relationships/tags" Target="../tags/tag381.xml"/><Relationship Id="rId2" Type="http://schemas.openxmlformats.org/officeDocument/2006/relationships/tags" Target="../tags/tag380.xml"/><Relationship Id="rId1" Type="http://schemas.openxmlformats.org/officeDocument/2006/relationships/tags" Target="../tags/tag379.xml"/></Relationships>
</file>

<file path=ppt/slides/_rels/slide18.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tags" Target="../tags/tag394.xml"/><Relationship Id="rId7" Type="http://schemas.openxmlformats.org/officeDocument/2006/relationships/tags" Target="../tags/tag393.xml"/><Relationship Id="rId6" Type="http://schemas.openxmlformats.org/officeDocument/2006/relationships/tags" Target="../tags/tag392.xml"/><Relationship Id="rId5" Type="http://schemas.openxmlformats.org/officeDocument/2006/relationships/tags" Target="../tags/tag391.xml"/><Relationship Id="rId4" Type="http://schemas.openxmlformats.org/officeDocument/2006/relationships/tags" Target="../tags/tag390.xml"/><Relationship Id="rId3" Type="http://schemas.openxmlformats.org/officeDocument/2006/relationships/tags" Target="../tags/tag389.xml"/><Relationship Id="rId2" Type="http://schemas.openxmlformats.org/officeDocument/2006/relationships/tags" Target="../tags/tag388.xml"/><Relationship Id="rId1" Type="http://schemas.openxmlformats.org/officeDocument/2006/relationships/tags" Target="../tags/tag387.xml"/></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1.xml"/><Relationship Id="rId2" Type="http://schemas.openxmlformats.org/officeDocument/2006/relationships/tags" Target="../tags/tag396.xml"/><Relationship Id="rId1" Type="http://schemas.openxmlformats.org/officeDocument/2006/relationships/tags" Target="../tags/tag395.xml"/></Relationships>
</file>

<file path=ppt/slides/_rels/slide2.xml.rels><?xml version="1.0" encoding="UTF-8" standalone="yes"?>
<Relationships xmlns="http://schemas.openxmlformats.org/package/2006/relationships"><Relationship Id="rId9" Type="http://schemas.openxmlformats.org/officeDocument/2006/relationships/tags" Target="../tags/tag203.xml"/><Relationship Id="rId8" Type="http://schemas.openxmlformats.org/officeDocument/2006/relationships/tags" Target="../tags/tag202.xml"/><Relationship Id="rId7" Type="http://schemas.openxmlformats.org/officeDocument/2006/relationships/tags" Target="../tags/tag201.xml"/><Relationship Id="rId6" Type="http://schemas.openxmlformats.org/officeDocument/2006/relationships/tags" Target="../tags/tag200.xml"/><Relationship Id="rId5" Type="http://schemas.openxmlformats.org/officeDocument/2006/relationships/tags" Target="../tags/tag199.xml"/><Relationship Id="rId4" Type="http://schemas.openxmlformats.org/officeDocument/2006/relationships/tags" Target="../tags/tag198.xml"/><Relationship Id="rId3" Type="http://schemas.openxmlformats.org/officeDocument/2006/relationships/tags" Target="../tags/tag197.xml"/><Relationship Id="rId24" Type="http://schemas.openxmlformats.org/officeDocument/2006/relationships/notesSlide" Target="../notesSlides/notesSlide2.xml"/><Relationship Id="rId23" Type="http://schemas.openxmlformats.org/officeDocument/2006/relationships/slideLayout" Target="../slideLayouts/slideLayout17.xml"/><Relationship Id="rId22" Type="http://schemas.openxmlformats.org/officeDocument/2006/relationships/tags" Target="../tags/tag216.xml"/><Relationship Id="rId21" Type="http://schemas.openxmlformats.org/officeDocument/2006/relationships/tags" Target="../tags/tag215.xml"/><Relationship Id="rId20" Type="http://schemas.openxmlformats.org/officeDocument/2006/relationships/tags" Target="../tags/tag214.xml"/><Relationship Id="rId2" Type="http://schemas.openxmlformats.org/officeDocument/2006/relationships/tags" Target="../tags/tag196.xml"/><Relationship Id="rId19" Type="http://schemas.openxmlformats.org/officeDocument/2006/relationships/tags" Target="../tags/tag213.xml"/><Relationship Id="rId18" Type="http://schemas.openxmlformats.org/officeDocument/2006/relationships/tags" Target="../tags/tag212.xml"/><Relationship Id="rId17" Type="http://schemas.openxmlformats.org/officeDocument/2006/relationships/tags" Target="../tags/tag211.xml"/><Relationship Id="rId16" Type="http://schemas.openxmlformats.org/officeDocument/2006/relationships/tags" Target="../tags/tag210.xml"/><Relationship Id="rId15" Type="http://schemas.openxmlformats.org/officeDocument/2006/relationships/tags" Target="../tags/tag209.xml"/><Relationship Id="rId14" Type="http://schemas.openxmlformats.org/officeDocument/2006/relationships/tags" Target="../tags/tag208.xml"/><Relationship Id="rId13" Type="http://schemas.openxmlformats.org/officeDocument/2006/relationships/tags" Target="../tags/tag207.xml"/><Relationship Id="rId12" Type="http://schemas.openxmlformats.org/officeDocument/2006/relationships/tags" Target="../tags/tag206.xml"/><Relationship Id="rId11" Type="http://schemas.openxmlformats.org/officeDocument/2006/relationships/tags" Target="../tags/tag205.xml"/><Relationship Id="rId10" Type="http://schemas.openxmlformats.org/officeDocument/2006/relationships/tags" Target="../tags/tag204.xml"/><Relationship Id="rId1" Type="http://schemas.openxmlformats.org/officeDocument/2006/relationships/tags" Target="../tags/tag195.xml"/></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17.xml"/><Relationship Id="rId7" Type="http://schemas.openxmlformats.org/officeDocument/2006/relationships/tags" Target="../tags/tag223.xml"/><Relationship Id="rId6" Type="http://schemas.openxmlformats.org/officeDocument/2006/relationships/tags" Target="../tags/tag222.xml"/><Relationship Id="rId5" Type="http://schemas.openxmlformats.org/officeDocument/2006/relationships/tags" Target="../tags/tag221.xml"/><Relationship Id="rId4" Type="http://schemas.openxmlformats.org/officeDocument/2006/relationships/tags" Target="../tags/tag220.xml"/><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tags" Target="../tags/tag217.xml"/></Relationships>
</file>

<file path=ppt/slides/_rels/slide4.xml.rels><?xml version="1.0" encoding="UTF-8" standalone="yes"?>
<Relationships xmlns="http://schemas.openxmlformats.org/package/2006/relationships"><Relationship Id="rId9" Type="http://schemas.openxmlformats.org/officeDocument/2006/relationships/tags" Target="../tags/tag232.xml"/><Relationship Id="rId8" Type="http://schemas.openxmlformats.org/officeDocument/2006/relationships/tags" Target="../tags/tag231.xml"/><Relationship Id="rId7" Type="http://schemas.openxmlformats.org/officeDocument/2006/relationships/tags" Target="../tags/tag230.xml"/><Relationship Id="rId6" Type="http://schemas.openxmlformats.org/officeDocument/2006/relationships/tags" Target="../tags/tag229.xml"/><Relationship Id="rId5" Type="http://schemas.openxmlformats.org/officeDocument/2006/relationships/tags" Target="../tags/tag228.xml"/><Relationship Id="rId4" Type="http://schemas.openxmlformats.org/officeDocument/2006/relationships/tags" Target="../tags/tag227.xml"/><Relationship Id="rId3" Type="http://schemas.openxmlformats.org/officeDocument/2006/relationships/tags" Target="../tags/tag226.xml"/><Relationship Id="rId20" Type="http://schemas.openxmlformats.org/officeDocument/2006/relationships/slideLayout" Target="../slideLayouts/slideLayout17.xml"/><Relationship Id="rId2" Type="http://schemas.openxmlformats.org/officeDocument/2006/relationships/tags" Target="../tags/tag225.xml"/><Relationship Id="rId19" Type="http://schemas.openxmlformats.org/officeDocument/2006/relationships/tags" Target="../tags/tag242.xml"/><Relationship Id="rId18" Type="http://schemas.openxmlformats.org/officeDocument/2006/relationships/tags" Target="../tags/tag241.xml"/><Relationship Id="rId17" Type="http://schemas.openxmlformats.org/officeDocument/2006/relationships/tags" Target="../tags/tag240.xml"/><Relationship Id="rId16" Type="http://schemas.openxmlformats.org/officeDocument/2006/relationships/tags" Target="../tags/tag239.xml"/><Relationship Id="rId15" Type="http://schemas.openxmlformats.org/officeDocument/2006/relationships/tags" Target="../tags/tag238.xml"/><Relationship Id="rId14" Type="http://schemas.openxmlformats.org/officeDocument/2006/relationships/tags" Target="../tags/tag237.xml"/><Relationship Id="rId13" Type="http://schemas.openxmlformats.org/officeDocument/2006/relationships/tags" Target="../tags/tag236.xml"/><Relationship Id="rId12" Type="http://schemas.openxmlformats.org/officeDocument/2006/relationships/tags" Target="../tags/tag235.xml"/><Relationship Id="rId11" Type="http://schemas.openxmlformats.org/officeDocument/2006/relationships/tags" Target="../tags/tag234.xml"/><Relationship Id="rId10" Type="http://schemas.openxmlformats.org/officeDocument/2006/relationships/tags" Target="../tags/tag233.xml"/><Relationship Id="rId1" Type="http://schemas.openxmlformats.org/officeDocument/2006/relationships/tags" Target="../tags/tag224.xml"/></Relationships>
</file>

<file path=ppt/slides/_rels/slide5.xml.rels><?xml version="1.0" encoding="UTF-8" standalone="yes"?>
<Relationships xmlns="http://schemas.openxmlformats.org/package/2006/relationships"><Relationship Id="rId9" Type="http://schemas.openxmlformats.org/officeDocument/2006/relationships/tags" Target="../tags/tag251.xml"/><Relationship Id="rId8" Type="http://schemas.openxmlformats.org/officeDocument/2006/relationships/tags" Target="../tags/tag250.xml"/><Relationship Id="rId7" Type="http://schemas.openxmlformats.org/officeDocument/2006/relationships/tags" Target="../tags/tag249.xml"/><Relationship Id="rId6" Type="http://schemas.openxmlformats.org/officeDocument/2006/relationships/tags" Target="../tags/tag248.xml"/><Relationship Id="rId5" Type="http://schemas.openxmlformats.org/officeDocument/2006/relationships/tags" Target="../tags/tag247.xml"/><Relationship Id="rId4" Type="http://schemas.openxmlformats.org/officeDocument/2006/relationships/tags" Target="../tags/tag246.xml"/><Relationship Id="rId3" Type="http://schemas.openxmlformats.org/officeDocument/2006/relationships/tags" Target="../tags/tag245.xml"/><Relationship Id="rId2" Type="http://schemas.openxmlformats.org/officeDocument/2006/relationships/tags" Target="../tags/tag244.xml"/><Relationship Id="rId14" Type="http://schemas.openxmlformats.org/officeDocument/2006/relationships/slideLayout" Target="../slideLayouts/slideLayout17.xml"/><Relationship Id="rId13" Type="http://schemas.openxmlformats.org/officeDocument/2006/relationships/tags" Target="../tags/tag255.xml"/><Relationship Id="rId12" Type="http://schemas.openxmlformats.org/officeDocument/2006/relationships/tags" Target="../tags/tag254.xml"/><Relationship Id="rId11" Type="http://schemas.openxmlformats.org/officeDocument/2006/relationships/tags" Target="../tags/tag253.xml"/><Relationship Id="rId10" Type="http://schemas.openxmlformats.org/officeDocument/2006/relationships/tags" Target="../tags/tag252.xml"/><Relationship Id="rId1" Type="http://schemas.openxmlformats.org/officeDocument/2006/relationships/tags" Target="../tags/tag243.xml"/></Relationships>
</file>

<file path=ppt/slides/_rels/slide6.xml.rels><?xml version="1.0" encoding="UTF-8" standalone="yes"?>
<Relationships xmlns="http://schemas.openxmlformats.org/package/2006/relationships"><Relationship Id="rId9" Type="http://schemas.openxmlformats.org/officeDocument/2006/relationships/tags" Target="../tags/tag264.xml"/><Relationship Id="rId8" Type="http://schemas.openxmlformats.org/officeDocument/2006/relationships/tags" Target="../tags/tag263.xml"/><Relationship Id="rId7" Type="http://schemas.openxmlformats.org/officeDocument/2006/relationships/tags" Target="../tags/tag262.xml"/><Relationship Id="rId6" Type="http://schemas.openxmlformats.org/officeDocument/2006/relationships/tags" Target="../tags/tag261.xml"/><Relationship Id="rId5" Type="http://schemas.openxmlformats.org/officeDocument/2006/relationships/tags" Target="../tags/tag260.xml"/><Relationship Id="rId4" Type="http://schemas.openxmlformats.org/officeDocument/2006/relationships/tags" Target="../tags/tag259.xml"/><Relationship Id="rId3" Type="http://schemas.openxmlformats.org/officeDocument/2006/relationships/tags" Target="../tags/tag258.xml"/><Relationship Id="rId20" Type="http://schemas.openxmlformats.org/officeDocument/2006/relationships/slideLayout" Target="../slideLayouts/slideLayout17.xml"/><Relationship Id="rId2" Type="http://schemas.openxmlformats.org/officeDocument/2006/relationships/tags" Target="../tags/tag257.xml"/><Relationship Id="rId19" Type="http://schemas.openxmlformats.org/officeDocument/2006/relationships/tags" Target="../tags/tag274.xml"/><Relationship Id="rId18" Type="http://schemas.openxmlformats.org/officeDocument/2006/relationships/tags" Target="../tags/tag273.xml"/><Relationship Id="rId17" Type="http://schemas.openxmlformats.org/officeDocument/2006/relationships/tags" Target="../tags/tag272.xml"/><Relationship Id="rId16" Type="http://schemas.openxmlformats.org/officeDocument/2006/relationships/tags" Target="../tags/tag271.xml"/><Relationship Id="rId15" Type="http://schemas.openxmlformats.org/officeDocument/2006/relationships/tags" Target="../tags/tag270.xml"/><Relationship Id="rId14" Type="http://schemas.openxmlformats.org/officeDocument/2006/relationships/tags" Target="../tags/tag269.xml"/><Relationship Id="rId13" Type="http://schemas.openxmlformats.org/officeDocument/2006/relationships/tags" Target="../tags/tag268.xml"/><Relationship Id="rId12" Type="http://schemas.openxmlformats.org/officeDocument/2006/relationships/tags" Target="../tags/tag267.xml"/><Relationship Id="rId11" Type="http://schemas.openxmlformats.org/officeDocument/2006/relationships/tags" Target="../tags/tag266.xml"/><Relationship Id="rId10" Type="http://schemas.openxmlformats.org/officeDocument/2006/relationships/tags" Target="../tags/tag265.xml"/><Relationship Id="rId1" Type="http://schemas.openxmlformats.org/officeDocument/2006/relationships/tags" Target="../tags/tag256.xml"/></Relationships>
</file>

<file path=ppt/slides/_rels/slide7.xml.rels><?xml version="1.0" encoding="UTF-8" standalone="yes"?>
<Relationships xmlns="http://schemas.openxmlformats.org/package/2006/relationships"><Relationship Id="rId9" Type="http://schemas.openxmlformats.org/officeDocument/2006/relationships/tags" Target="../tags/tag283.xml"/><Relationship Id="rId8" Type="http://schemas.openxmlformats.org/officeDocument/2006/relationships/tags" Target="../tags/tag282.xml"/><Relationship Id="rId7" Type="http://schemas.openxmlformats.org/officeDocument/2006/relationships/tags" Target="../tags/tag281.xml"/><Relationship Id="rId6" Type="http://schemas.openxmlformats.org/officeDocument/2006/relationships/tags" Target="../tags/tag280.xml"/><Relationship Id="rId5" Type="http://schemas.openxmlformats.org/officeDocument/2006/relationships/tags" Target="../tags/tag279.xml"/><Relationship Id="rId4" Type="http://schemas.openxmlformats.org/officeDocument/2006/relationships/tags" Target="../tags/tag278.xml"/><Relationship Id="rId3" Type="http://schemas.openxmlformats.org/officeDocument/2006/relationships/tags" Target="../tags/tag277.xml"/><Relationship Id="rId2" Type="http://schemas.openxmlformats.org/officeDocument/2006/relationships/tags" Target="../tags/tag276.xml"/><Relationship Id="rId14" Type="http://schemas.openxmlformats.org/officeDocument/2006/relationships/slideLayout" Target="../slideLayouts/slideLayout17.xml"/><Relationship Id="rId13" Type="http://schemas.openxmlformats.org/officeDocument/2006/relationships/tags" Target="../tags/tag286.xml"/><Relationship Id="rId12" Type="http://schemas.openxmlformats.org/officeDocument/2006/relationships/image" Target="../media/image2.png"/><Relationship Id="rId11" Type="http://schemas.openxmlformats.org/officeDocument/2006/relationships/tags" Target="../tags/tag285.xml"/><Relationship Id="rId10" Type="http://schemas.openxmlformats.org/officeDocument/2006/relationships/tags" Target="../tags/tag284.xml"/><Relationship Id="rId1" Type="http://schemas.openxmlformats.org/officeDocument/2006/relationships/tags" Target="../tags/tag275.xml"/></Relationships>
</file>

<file path=ppt/slides/_rels/slide8.xml.rels><?xml version="1.0" encoding="UTF-8" standalone="yes"?>
<Relationships xmlns="http://schemas.openxmlformats.org/package/2006/relationships"><Relationship Id="rId9" Type="http://schemas.openxmlformats.org/officeDocument/2006/relationships/tags" Target="../tags/tag294.xml"/><Relationship Id="rId8" Type="http://schemas.openxmlformats.org/officeDocument/2006/relationships/image" Target="../media/image3.png"/><Relationship Id="rId7" Type="http://schemas.openxmlformats.org/officeDocument/2006/relationships/tags" Target="../tags/tag293.xml"/><Relationship Id="rId6" Type="http://schemas.openxmlformats.org/officeDocument/2006/relationships/tags" Target="../tags/tag292.xml"/><Relationship Id="rId5" Type="http://schemas.openxmlformats.org/officeDocument/2006/relationships/tags" Target="../tags/tag291.xml"/><Relationship Id="rId4" Type="http://schemas.openxmlformats.org/officeDocument/2006/relationships/tags" Target="../tags/tag290.xml"/><Relationship Id="rId3" Type="http://schemas.openxmlformats.org/officeDocument/2006/relationships/tags" Target="../tags/tag289.xml"/><Relationship Id="rId2" Type="http://schemas.openxmlformats.org/officeDocument/2006/relationships/tags" Target="../tags/tag288.xml"/><Relationship Id="rId14" Type="http://schemas.openxmlformats.org/officeDocument/2006/relationships/slideLayout" Target="../slideLayouts/slideLayout17.xml"/><Relationship Id="rId13" Type="http://schemas.openxmlformats.org/officeDocument/2006/relationships/tags" Target="../tags/tag296.xml"/><Relationship Id="rId12" Type="http://schemas.openxmlformats.org/officeDocument/2006/relationships/image" Target="../media/image5.png"/><Relationship Id="rId11" Type="http://schemas.openxmlformats.org/officeDocument/2006/relationships/tags" Target="../tags/tag295.xml"/><Relationship Id="rId10" Type="http://schemas.openxmlformats.org/officeDocument/2006/relationships/image" Target="../media/image4.png"/><Relationship Id="rId1" Type="http://schemas.openxmlformats.org/officeDocument/2006/relationships/tags" Target="../tags/tag287.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tags" Target="../tags/tag304.xml"/><Relationship Id="rId7" Type="http://schemas.openxmlformats.org/officeDocument/2006/relationships/tags" Target="../tags/tag303.xml"/><Relationship Id="rId6" Type="http://schemas.openxmlformats.org/officeDocument/2006/relationships/tags" Target="../tags/tag302.xml"/><Relationship Id="rId5" Type="http://schemas.openxmlformats.org/officeDocument/2006/relationships/tags" Target="../tags/tag301.xml"/><Relationship Id="rId4" Type="http://schemas.openxmlformats.org/officeDocument/2006/relationships/tags" Target="../tags/tag300.xml"/><Relationship Id="rId3" Type="http://schemas.openxmlformats.org/officeDocument/2006/relationships/tags" Target="../tags/tag299.xml"/><Relationship Id="rId2" Type="http://schemas.openxmlformats.org/officeDocument/2006/relationships/tags" Target="../tags/tag298.xml"/><Relationship Id="rId1" Type="http://schemas.openxmlformats.org/officeDocument/2006/relationships/tags" Target="../tags/tag29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ctrTitle"/>
            <p:custDataLst>
              <p:tags r:id="rId1"/>
            </p:custDataLst>
          </p:nvPr>
        </p:nvSpPr>
        <p:spPr/>
        <p:txBody>
          <a:bodyPr>
            <a:noAutofit/>
          </a:bodyPr>
          <a:lstStyle/>
          <a:p>
            <a:r>
              <a:rPr lang="zh-CN" altLang="en-US" sz="3200">
                <a:solidFill>
                  <a:schemeClr val="dk1">
                    <a:lumMod val="85000"/>
                    <a:lumOff val="15000"/>
                  </a:schemeClr>
                </a:solidFill>
              </a:rPr>
              <a:t>数据视角下的“蛙鸣”：基于文本分析的莫言《蛙》叙事风格与意象网络挖掘</a:t>
            </a:r>
            <a:endParaRPr lang="zh-CN" altLang="en-US" sz="3200">
              <a:solidFill>
                <a:schemeClr val="dk1">
                  <a:lumMod val="85000"/>
                  <a:lumOff val="15000"/>
                </a:schemeClr>
              </a:solidFill>
            </a:endParaRPr>
          </a:p>
        </p:txBody>
      </p:sp>
      <p:sp>
        <p:nvSpPr>
          <p:cNvPr id="5" name="文本占位符 4"/>
          <p:cNvSpPr>
            <a:spLocks noGrp="1"/>
          </p:cNvSpPr>
          <p:nvPr>
            <p:ph type="body" sz="quarter" idx="14"/>
            <p:custDataLst>
              <p:tags r:id="rId2"/>
            </p:custDataLst>
          </p:nvPr>
        </p:nvSpPr>
        <p:spPr/>
        <p:txBody>
          <a:bodyPr/>
          <a:lstStyle/>
          <a:p>
            <a:r>
              <a:rPr lang="zh-CN" altLang="en-US">
                <a:solidFill>
                  <a:schemeClr val="dk1">
                    <a:lumMod val="85000"/>
                    <a:lumOff val="15000"/>
                  </a:schemeClr>
                </a:solidFill>
              </a:rPr>
              <a:t>2025-12-1</a:t>
            </a:r>
            <a:r>
              <a:rPr lang="en-US" altLang="zh-CN">
                <a:solidFill>
                  <a:schemeClr val="dk1">
                    <a:lumMod val="85000"/>
                    <a:lumOff val="15000"/>
                  </a:schemeClr>
                </a:solidFill>
              </a:rPr>
              <a:t>6</a:t>
            </a:r>
            <a:endParaRPr lang="en-US" altLang="zh-CN">
              <a:solidFill>
                <a:schemeClr val="dk1">
                  <a:lumMod val="85000"/>
                  <a:lumOff val="15000"/>
                </a:schemeClr>
              </a:solidFill>
            </a:endParaRPr>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 name="组合 4"/>
          <p:cNvGrpSpPr/>
          <p:nvPr userDrawn="1">
            <p:custDataLst>
              <p:tags r:id="rId1"/>
            </p:custDataLst>
          </p:nvPr>
        </p:nvGrpSpPr>
        <p:grpSpPr>
          <a:xfrm>
            <a:off x="10638971" y="5416757"/>
            <a:ext cx="1553029" cy="1432837"/>
            <a:chOff x="10898414" y="5656121"/>
            <a:chExt cx="1293586" cy="1193473"/>
          </a:xfrm>
        </p:grpSpPr>
        <p:sp>
          <p:nvSpPr>
            <p:cNvPr id="8"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句法复杂度与叙事密度</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2" name="矩形 1"/>
          <p:cNvSpPr/>
          <p:nvPr>
            <p:custDataLst>
              <p:tags r:id="rId7"/>
            </p:custDataLst>
          </p:nvPr>
        </p:nvSpPr>
        <p:spPr>
          <a:xfrm>
            <a:off x="1626212" y="1496376"/>
            <a:ext cx="8915978" cy="4779137"/>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charset="-122"/>
              <a:ea typeface="微软雅黑" panose="020B0503020204020204" charset="-122"/>
              <a:cs typeface="+mn-ea"/>
              <a:sym typeface="+mn-lt"/>
            </a:endParaRPr>
          </a:p>
        </p:txBody>
      </p:sp>
      <p:cxnSp>
        <p:nvCxnSpPr>
          <p:cNvPr id="10" name="直接连接符 9"/>
          <p:cNvCxnSpPr/>
          <p:nvPr>
            <p:custDataLst>
              <p:tags r:id="rId8"/>
            </p:custDataLst>
          </p:nvPr>
        </p:nvCxnSpPr>
        <p:spPr>
          <a:xfrm>
            <a:off x="1772264" y="1218995"/>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9"/>
            </p:custDataLst>
          </p:nvPr>
        </p:nvCxnSpPr>
        <p:spPr>
          <a:xfrm>
            <a:off x="1626210" y="1287787"/>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custDataLst>
              <p:tags r:id="rId10"/>
            </p:custDataLst>
          </p:nvPr>
        </p:nvCxnSpPr>
        <p:spPr>
          <a:xfrm>
            <a:off x="10166179" y="6085167"/>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11"/>
            </p:custDataLst>
          </p:nvPr>
        </p:nvCxnSpPr>
        <p:spPr>
          <a:xfrm>
            <a:off x="10020125" y="6153960"/>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itle 6"/>
          <p:cNvSpPr txBox="1"/>
          <p:nvPr>
            <p:custDataLst>
              <p:tags r:id="rId12"/>
            </p:custDataLst>
          </p:nvPr>
        </p:nvSpPr>
        <p:spPr>
          <a:xfrm>
            <a:off x="1892883" y="1731304"/>
            <a:ext cx="8382634" cy="430927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数据分析显示，《蛙》的平均句长与复杂句占比，均显著高于莫言早期以简劲著称的《红高粱家族》。这种绵密、铺陈、富含修饰的句法风格，是其后期叙事艺术的重要特征。尤为关键的是，在那些被公认为“魔幻现实主义”的典型段落（如“蛙声如潮围攻姑姑”、“万千蝌蚪汇成河流”），句法复杂度指标（如嵌套从句的数量、修饰性成分的长度）均出现统计意义上的显著峰值。这表明，“魔幻”效果的生成，不仅依赖奇特意象，更通过极度复杂、缠绕、推进缓慢的语言结构本身，在读者心理上制造出一种窒息感、堆积感与超现实的眩晕感，实现了形式与内容的同构。
数据证明：“魔幻”不仅来自意象，更通过复杂的语言结构制造出压迫感与异质感。</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Tree>
    <p:custDataLst>
      <p:tags r:id="rId13"/>
    </p:custData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核心意象挖掘——“蛙”的数据肖像</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11" name="Title 6"/>
          <p:cNvSpPr txBox="1"/>
          <p:nvPr>
            <p:custDataLst>
              <p:tags r:id="rId7"/>
            </p:custDataLst>
          </p:nvPr>
        </p:nvSpPr>
        <p:spPr>
          <a:xfrm>
            <a:off x="412750" y="1870075"/>
            <a:ext cx="3296285" cy="4032250"/>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核心意象挖掘——“蛙”的数据肖像
“蛙”的共现网络分析显示其四重面孔：
生物蛙：与池塘、叫声、蝌蚪共现。
复仇精灵：与噩梦、恐惧、纠缠、姑姑强关联。
生育象征：与多子、繁衍、子宫形成隐喻链接。</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pic>
        <p:nvPicPr>
          <p:cNvPr id="4" name="图片 3" descr="/data/temp/6687af01-d9b5-11f0-9292-ea9c01d9be1b.jpg6687af01-d9b5-11f0-9292-ea9c01d9be1b"/>
          <p:cNvPicPr>
            <a:picLocks noChangeAspect="1"/>
          </p:cNvPicPr>
          <p:nvPr>
            <p:custDataLst>
              <p:tags r:id="rId8"/>
            </p:custDataLst>
          </p:nvPr>
        </p:nvPicPr>
        <p:blipFill>
          <a:blip r:embed="rId9"/>
          <a:srcRect/>
          <a:stretch>
            <a:fillRect/>
          </a:stretch>
        </p:blipFill>
        <p:spPr>
          <a:xfrm>
            <a:off x="3876675" y="1235710"/>
            <a:ext cx="4734560" cy="2321560"/>
          </a:xfrm>
          <a:prstGeom prst="rect">
            <a:avLst/>
          </a:prstGeom>
        </p:spPr>
      </p:pic>
      <p:pic>
        <p:nvPicPr>
          <p:cNvPr id="6" name="图片 5" descr="/data/temp/6687af76-d9b5-11f0-9292-ea9c01d9be1b.jpg6687af76-d9b5-11f0-9292-ea9c01d9be1b"/>
          <p:cNvPicPr>
            <a:picLocks noChangeAspect="1"/>
          </p:cNvPicPr>
          <p:nvPr>
            <p:custDataLst>
              <p:tags r:id="rId10"/>
            </p:custDataLst>
          </p:nvPr>
        </p:nvPicPr>
        <p:blipFill>
          <a:blip r:embed="rId11"/>
          <a:srcRect/>
          <a:stretch>
            <a:fillRect/>
          </a:stretch>
        </p:blipFill>
        <p:spPr>
          <a:xfrm>
            <a:off x="3797300" y="3685540"/>
            <a:ext cx="4734560" cy="2120900"/>
          </a:xfrm>
          <a:prstGeom prst="rect">
            <a:avLst/>
          </a:prstGeom>
        </p:spPr>
      </p:pic>
      <p:pic>
        <p:nvPicPr>
          <p:cNvPr id="5" name="图片 4" descr="/data/temp/6687afe6-d9b5-11f0-9292-ea9c01d9be1b.jpg6687afe6-d9b5-11f0-9292-ea9c01d9be1b"/>
          <p:cNvPicPr>
            <a:picLocks noChangeAspect="1"/>
          </p:cNvPicPr>
          <p:nvPr>
            <p:custDataLst>
              <p:tags r:id="rId12"/>
            </p:custDataLst>
          </p:nvPr>
        </p:nvPicPr>
        <p:blipFill>
          <a:blip r:embed="rId13"/>
          <a:srcRect/>
          <a:stretch>
            <a:fillRect/>
          </a:stretch>
        </p:blipFill>
        <p:spPr>
          <a:xfrm>
            <a:off x="7907655" y="1353820"/>
            <a:ext cx="3630295" cy="4547870"/>
          </a:xfrm>
          <a:prstGeom prst="rect">
            <a:avLst/>
          </a:prstGeom>
        </p:spPr>
      </p:pic>
    </p:spTree>
    <p:custDataLst>
      <p:tags r:id="rId14"/>
    </p:custData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核心意象挖掘——“蛙”的数据肖像</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11" name="Title 6"/>
          <p:cNvSpPr txBox="1"/>
          <p:nvPr>
            <p:custDataLst>
              <p:tags r:id="rId7"/>
            </p:custDataLst>
          </p:nvPr>
        </p:nvSpPr>
        <p:spPr>
          <a:xfrm>
            <a:off x="457161" y="1602604"/>
            <a:ext cx="11277678" cy="4567193"/>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历史见证者：其“鸣叫”作为背景音贯穿所有时代。
核心发现：“蛙”是意象网络中中心度最高的节点，如同一个意义的黑洞，吸附并融合了自然、历史、伦理、创伤等多重主题。
意象网络的关键节点——“蝌蚪”与“婴儿”
“蝌蚪”的隐喻路径：
数据关联显示，“蝌蚪”紧密连接“精子”、“小生命”、“脆弱”。
象征未成形、原始状态的生命力，是生命链条中最易被摧毁的一环。
“婴儿”的符号矛盾：
在网络中，“婴儿”同时与“死亡”、“血”、“礼物”（代孕）、“泥土”强连接。
揭示“婴儿”在《蛙》中是喜悦与痛苦、希望与罪孽的矛盾聚合体。</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Tree>
    <p:custDataLst>
      <p:tags r:id="rId8"/>
    </p:custData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核心意象挖掘——“蛙”的数据肖像</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11" name="Title 6"/>
          <p:cNvSpPr txBox="1"/>
          <p:nvPr>
            <p:custDataLst>
              <p:tags r:id="rId7"/>
            </p:custDataLst>
          </p:nvPr>
        </p:nvSpPr>
        <p:spPr>
          <a:xfrm>
            <a:off x="457200" y="914400"/>
            <a:ext cx="11277600" cy="421576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意象流转链条：数据图谱清晰呈现“蝌蚪→婴儿→蛙”的隐喻闭环，构成关于生命起源、毁灭与异化的完整叙事。
意象知识图谱可视化与解析
超级节点“蛙”的多维面孔：“蛙”是整个网络中度中心性与中介中心性最高的超级节点。它如同一个意义的黑洞或枢纽，与几乎所有重要主题发生强连接：
连接“池塘”、“蝌蚪”，指向其生物性本源。
连接“姑姑”、“噩梦”、“恐惧”，化身复仇的幽灵与良心债主。
连接“多子”、“繁衍”，成为原始生育力的象征。
连接“历史”、“鸣叫”，作为穿越时代的恒定背景音与见证者。</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pic>
        <p:nvPicPr>
          <p:cNvPr id="2" name="图片 1" descr="5bb7d7fe6aee03cc675bc61ae7aa7e20"/>
          <p:cNvPicPr>
            <a:picLocks noChangeAspect="1"/>
          </p:cNvPicPr>
          <p:nvPr/>
        </p:nvPicPr>
        <p:blipFill>
          <a:blip r:embed="rId8"/>
          <a:stretch>
            <a:fillRect/>
          </a:stretch>
        </p:blipFill>
        <p:spPr>
          <a:xfrm>
            <a:off x="6096000" y="2577465"/>
            <a:ext cx="6194425" cy="4272915"/>
          </a:xfrm>
          <a:prstGeom prst="rect">
            <a:avLst/>
          </a:prstGeom>
        </p:spPr>
      </p:pic>
    </p:spTree>
    <p:custDataLst>
      <p:tags r:id="rId9"/>
    </p:custData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核心意象挖掘——“蛙”的数据肖像</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11" name="Title 6"/>
          <p:cNvSpPr txBox="1"/>
          <p:nvPr>
            <p:custDataLst>
              <p:tags r:id="rId7"/>
            </p:custDataLst>
          </p:nvPr>
        </p:nvSpPr>
        <p:spPr>
          <a:xfrm>
            <a:off x="457155" y="1771634"/>
            <a:ext cx="11277678" cy="4229126"/>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数据证明，“蛙”并非单一隐喻，而是一个高度聚合、动态转换的意义复合体，它的每一次出现，都可能同时唤起自然、历史、伦理与心理的多重回响。</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a:p>
            <a:pPr algn="l" fontAlgn="auto">
              <a:lnSpc>
                <a:spcPct val="120000"/>
              </a:lnSpc>
              <a:spcAft>
                <a:spcPts val="800"/>
              </a:spcAft>
            </a:pP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关键节点“蝌蚪”与“婴儿”的矛盾链条：“蝌蚪”紧密关联“精子”、“游动”、“脆弱”，象征着最原始、最未成形、也最易被摧毁的生命状态。而“婴儿”节点则呈现出惊人的矛盾性：它同时与“生命”、“希望”和“死亡”、“血”、“罪孽”存在强连接。这精确地数据化了小说中婴儿形象的双重性：既是纯粹的希望，又是残酷斗争的焦点与悲剧的载体。图谱清晰显示出一条“蝌蚪（潜在生命）→婴儿（具象生命）→蛙（异化/幽灵生命）”的意象流转与变形链条，构成了一个关于生命被塑造、被剥夺、被异化的完整隐喻闭环。
</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Tree>
    <p:custDataLst>
      <p:tags r:id="rId8"/>
    </p:custData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 name="组合 4"/>
          <p:cNvGrpSpPr/>
          <p:nvPr userDrawn="1">
            <p:custDataLst>
              <p:tags r:id="rId1"/>
            </p:custDataLst>
          </p:nvPr>
        </p:nvGrpSpPr>
        <p:grpSpPr>
          <a:xfrm>
            <a:off x="10638971" y="5416757"/>
            <a:ext cx="1553029" cy="1432837"/>
            <a:chOff x="10898414" y="5656121"/>
            <a:chExt cx="1293586" cy="1193473"/>
          </a:xfrm>
        </p:grpSpPr>
        <p:sp>
          <p:nvSpPr>
            <p:cNvPr id="8"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核心意象挖掘——“蛙”的数据肖像</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2" name="矩形 1"/>
          <p:cNvSpPr/>
          <p:nvPr>
            <p:custDataLst>
              <p:tags r:id="rId7"/>
            </p:custDataLst>
          </p:nvPr>
        </p:nvSpPr>
        <p:spPr>
          <a:xfrm>
            <a:off x="1626212" y="1496376"/>
            <a:ext cx="8915978" cy="4779137"/>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charset="-122"/>
              <a:ea typeface="微软雅黑" panose="020B0503020204020204" charset="-122"/>
              <a:cs typeface="+mn-ea"/>
              <a:sym typeface="+mn-lt"/>
            </a:endParaRPr>
          </a:p>
        </p:txBody>
      </p:sp>
      <p:cxnSp>
        <p:nvCxnSpPr>
          <p:cNvPr id="10" name="直接连接符 9"/>
          <p:cNvCxnSpPr/>
          <p:nvPr>
            <p:custDataLst>
              <p:tags r:id="rId8"/>
            </p:custDataLst>
          </p:nvPr>
        </p:nvCxnSpPr>
        <p:spPr>
          <a:xfrm>
            <a:off x="1772264" y="1218995"/>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9"/>
            </p:custDataLst>
          </p:nvPr>
        </p:nvCxnSpPr>
        <p:spPr>
          <a:xfrm>
            <a:off x="1626210" y="1287787"/>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custDataLst>
              <p:tags r:id="rId10"/>
            </p:custDataLst>
          </p:nvPr>
        </p:nvCxnSpPr>
        <p:spPr>
          <a:xfrm>
            <a:off x="10166179" y="6085167"/>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11"/>
            </p:custDataLst>
          </p:nvPr>
        </p:nvCxnSpPr>
        <p:spPr>
          <a:xfrm>
            <a:off x="10020125" y="6153960"/>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itle 6"/>
          <p:cNvSpPr txBox="1"/>
          <p:nvPr>
            <p:custDataLst>
              <p:tags r:id="rId12"/>
            </p:custDataLst>
          </p:nvPr>
        </p:nvSpPr>
        <p:spPr>
          <a:xfrm>
            <a:off x="1892883" y="1731304"/>
            <a:ext cx="8382634" cy="430927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sym typeface="+mn-ea"/>
              </a:rPr>
              <a:t>三大子网络的交织：社区发现算法自动识别出三大紧密交织又相对独立的子网络：
红色-生命伦理网络：以“婴儿”、“子宫”、“血”、“手术”、“罪”为核心。</a:t>
            </a:r>
            <a:endParaRPr lang="zh-CN" altLang="en-US" sz="1800" spc="10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sym typeface="+mn-ea"/>
            </a:endParaRPr>
          </a:p>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绿色-自然象征网络：以“蛙”、“蝌蚪”、“河水”、“泥土”为核心。
蓝色-历史叙事网络：以“姑姑”、“政策”、“标语”、“年代”为核心。
而连接这三大子网络，使其相互渗透、彼此注释的核心中介，正是“姑姑”与“蛙”。姑姑作为历史政策的执行者与受难者，蛙作为自然的神秘力量与历史的幽灵，二者共同构成了文本意义生产的十字轴心。这种“跨域连接”的结构，正是“魔幻现实主义”得以在《蛙》中生根的文本架构基础：当历史叙事（政策）通过“姑姑”这一节点，与自然象征（蛙）和生命伦理（血）直接、强韧地挂钩时，现实便自然地发生了“魔幻”的畸变。</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Tree>
    <p:custDataLst>
      <p:tags r:id="rId13"/>
    </p:custData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组合 10"/>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核心意象挖掘——“蛙”的数据肖像</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grpSp>
        <p:nvGrpSpPr>
          <p:cNvPr id="2" name="组合 1"/>
          <p:cNvGrpSpPr/>
          <p:nvPr>
            <p:custDataLst>
              <p:tags r:id="rId7"/>
            </p:custDataLst>
          </p:nvPr>
        </p:nvGrpSpPr>
        <p:grpSpPr>
          <a:xfrm>
            <a:off x="5828805" y="1219200"/>
            <a:ext cx="5508827" cy="5334708"/>
            <a:chOff x="5975" y="2815"/>
            <a:chExt cx="7783" cy="7537"/>
          </a:xfrm>
        </p:grpSpPr>
        <p:sp>
          <p:nvSpPr>
            <p:cNvPr id="4" name="椭圆 3"/>
            <p:cNvSpPr/>
            <p:nvPr>
              <p:custDataLst>
                <p:tags r:id="rId8"/>
              </p:custDataLst>
            </p:nvPr>
          </p:nvSpPr>
          <p:spPr>
            <a:xfrm>
              <a:off x="6474" y="3068"/>
              <a:ext cx="7285" cy="7285"/>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8" name="椭圆 7"/>
            <p:cNvSpPr/>
            <p:nvPr>
              <p:custDataLst>
                <p:tags r:id="rId9"/>
              </p:custDataLst>
            </p:nvPr>
          </p:nvSpPr>
          <p:spPr>
            <a:xfrm>
              <a:off x="5975" y="3769"/>
              <a:ext cx="6358" cy="6359"/>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12" name="椭圆 11"/>
            <p:cNvSpPr/>
            <p:nvPr>
              <p:custDataLst>
                <p:tags r:id="rId10"/>
              </p:custDataLst>
            </p:nvPr>
          </p:nvSpPr>
          <p:spPr>
            <a:xfrm>
              <a:off x="6097" y="2815"/>
              <a:ext cx="6358" cy="6359"/>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charset="-122"/>
                <a:ea typeface="微软雅黑" panose="020B0503020204020204" charset="-122"/>
              </a:endParaRPr>
            </a:p>
          </p:txBody>
        </p:sp>
      </p:grpSp>
      <p:sp>
        <p:nvSpPr>
          <p:cNvPr id="5" name="Title 6"/>
          <p:cNvSpPr txBox="1"/>
          <p:nvPr>
            <p:custDataLst>
              <p:tags r:id="rId11"/>
            </p:custDataLst>
          </p:nvPr>
        </p:nvSpPr>
        <p:spPr>
          <a:xfrm>
            <a:off x="855089" y="2405470"/>
            <a:ext cx="4076971" cy="3308284"/>
          </a:xfrm>
          <a:prstGeom prst="rect">
            <a:avLst/>
          </a:prstGeom>
          <a:noFill/>
          <a:ln w="3175">
            <a:noFill/>
            <a:prstDash val="dash"/>
          </a:ln>
        </p:spPr>
        <p:txBody>
          <a:bodyPr wrap="square" lIns="63500" tIns="25400" rIns="63500" bIns="25400" anchor="ctr" anchorCtr="0">
            <a:normAutofit lnSpcReduction="2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量化证据下的“魔幻现实主义”
数据为“魔幻”风格提供三重证据：
意象的“越界”关联：在知识图谱中，“蛙”直接连接“政策”、“耳朵”、“祖宗”等不同维度节点，形成违反常识的强连接。
情感的“断裂”体验：情感曲线在魔幻段落出现突兀的陡降或飙升，制造心理“惊厥”。</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pic>
        <p:nvPicPr>
          <p:cNvPr id="6" name="图片 5" descr="/data/temp/669cd503-d9b5-11f0-b021-4e0017893158.jpg669cd503-d9b5-11f0-b021-4e0017893158"/>
          <p:cNvPicPr>
            <a:picLocks noChangeAspect="1"/>
          </p:cNvPicPr>
          <p:nvPr>
            <p:custDataLst>
              <p:tags r:id="rId12"/>
            </p:custDataLst>
          </p:nvPr>
        </p:nvPicPr>
        <p:blipFill rotWithShape="1">
          <a:blip r:embed="rId13"/>
          <a:srcRect/>
          <a:stretch>
            <a:fillRect/>
          </a:stretch>
        </p:blipFill>
        <p:spPr>
          <a:xfrm>
            <a:off x="6124666" y="1970886"/>
            <a:ext cx="4756433" cy="4024565"/>
          </a:xfrm>
          <a:custGeom>
            <a:avLst/>
            <a:gdLst/>
            <a:ahLst/>
            <a:cxnLst>
              <a:cxn ang="3">
                <a:pos x="hc" y="t"/>
              </a:cxn>
              <a:cxn ang="cd2">
                <a:pos x="l" y="vc"/>
              </a:cxn>
              <a:cxn ang="cd4">
                <a:pos x="hc" y="b"/>
              </a:cxn>
              <a:cxn ang="0">
                <a:pos x="r" y="vc"/>
              </a:cxn>
            </a:cxnLst>
            <a:rect l="l" t="t" r="r" b="b"/>
            <a:pathLst>
              <a:path w="6720" h="6720">
                <a:moveTo>
                  <a:pt x="3360" y="0"/>
                </a:moveTo>
                <a:cubicBezTo>
                  <a:pt x="5216" y="0"/>
                  <a:pt x="6720" y="1504"/>
                  <a:pt x="6720" y="3360"/>
                </a:cubicBezTo>
                <a:cubicBezTo>
                  <a:pt x="6720" y="5216"/>
                  <a:pt x="5216" y="6720"/>
                  <a:pt x="3360" y="6720"/>
                </a:cubicBezTo>
                <a:cubicBezTo>
                  <a:pt x="1504" y="6720"/>
                  <a:pt x="0" y="5216"/>
                  <a:pt x="0" y="3360"/>
                </a:cubicBezTo>
                <a:cubicBezTo>
                  <a:pt x="0" y="1504"/>
                  <a:pt x="1504" y="0"/>
                  <a:pt x="3360" y="0"/>
                </a:cubicBezTo>
                <a:close/>
              </a:path>
            </a:pathLst>
          </a:custGeom>
        </p:spPr>
      </p:pic>
    </p:spTree>
    <p:custDataLst>
      <p:tags r:id="rId14"/>
    </p:custData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数据与人文的融合价值</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11" name="Title 6"/>
          <p:cNvSpPr txBox="1"/>
          <p:nvPr>
            <p:custDataLst>
              <p:tags r:id="rId7"/>
            </p:custDataLst>
          </p:nvPr>
        </p:nvSpPr>
        <p:spPr>
          <a:xfrm>
            <a:off x="457155" y="1734804"/>
            <a:ext cx="11277678" cy="4229126"/>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本研究的贡献：
提供客观证据：使“风格”、“节奏”、“网络”等抽象概念可测量、可视化。
揭示隐藏模式：发现人脑不易系统察觉的意象关联与情感演化规律。
激发新问题：例如，“姑姑”节点极高的“中介中心性”，如何重新界定其“历史中介人”角色？
研究的局限与反思：
语境流失：分词与统计可能割裂微妙的语境与反讽。
文化隔阂：算法难以完全理解“蛙”背后的文化集体无意识。
解释循环：分析起点或意象选择仍依赖人文洞察，人机需协同。
</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Tree>
    <p:custDataLst>
      <p:tags r:id="rId8"/>
    </p:custData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数据与人文的融合价值</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11" name="Title 6"/>
          <p:cNvSpPr txBox="1"/>
          <p:nvPr>
            <p:custDataLst>
              <p:tags r:id="rId7"/>
            </p:custDataLst>
          </p:nvPr>
        </p:nvSpPr>
        <p:spPr>
          <a:xfrm>
            <a:off x="457155" y="1771634"/>
            <a:ext cx="11277678" cy="4229126"/>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主要研究发现：
《蛙》的意象体系是一个以“蛙-姑姑-婴儿”为铁三角的稳定网络，历史、自然与生命伦理在此深度捆绑。
情感动力模型呈“高频震荡、整体下沉”，精确对应其创伤叙事的内核。
“魔幻现实主义”在数据上体现为句法复杂度的策略性运用与意象网络的创造性“短路”。
最终观点：通过对《蛙》的全文本数据分析，我们得以聆听到这声“蛙鸣”在数据频谱上的复杂波形：它是一段历史叙事的沉重低频、生命伦理的痛苦中频与自然象征的神秘高频相互调制、反复激荡的合成音。数据视角并未消解文学的丰富性，相反，它通过揭示文本深层的编码规律，让我们对莫言如何以语言筑就这座承载着国族命运与个人罪责的文学纪念碑，有了更深一重结构性的认知与敬畏。</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Tree>
    <p:custDataLst>
      <p:tags r:id="rId8"/>
    </p:custData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custDataLst>
              <p:tags r:id="rId1"/>
            </p:custDataLst>
          </p:nvPr>
        </p:nvSpPr>
        <p:spPr/>
        <p:txBody>
          <a:bodyPr>
            <a:normAutofit fontScale="90000"/>
          </a:bodyPr>
          <a:lstStyle/>
          <a:p>
            <a:r>
              <a:rPr lang="en-US" altLang="zh-CN" sz="6555" dirty="0">
                <a:solidFill>
                  <a:schemeClr val="dk1">
                    <a:lumMod val="85000"/>
                    <a:lumOff val="15000"/>
                  </a:schemeClr>
                </a:solidFill>
              </a:rPr>
              <a:t>谢谢</a:t>
            </a:r>
            <a:endParaRPr lang="en-US" altLang="zh-CN" sz="6555" dirty="0">
              <a:solidFill>
                <a:schemeClr val="dk1">
                  <a:lumMod val="85000"/>
                  <a:lumOff val="15000"/>
                </a:schemeClr>
              </a:solidFill>
            </a:endParaRPr>
          </a:p>
        </p:txBody>
      </p:sp>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组合 2"/>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sp>
        <p:nvSpPr>
          <p:cNvPr id="8" name="矩形 7"/>
          <p:cNvSpPr/>
          <p:nvPr>
            <p:custDataLst>
              <p:tags r:id="rId5"/>
            </p:custDataLst>
          </p:nvPr>
        </p:nvSpPr>
        <p:spPr>
          <a:xfrm>
            <a:off x="2897505" y="1515110"/>
            <a:ext cx="76200" cy="922655"/>
          </a:xfrm>
          <a:prstGeom prst="rect">
            <a:avLst/>
          </a:prstGeom>
          <a:solidFill>
            <a:schemeClr val="dk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charset="-122"/>
              <a:ea typeface="微软雅黑" panose="020B0503020204020204" charset="-122"/>
            </a:endParaRPr>
          </a:p>
        </p:txBody>
      </p:sp>
      <p:sp>
        <p:nvSpPr>
          <p:cNvPr id="4" name="文本框 3"/>
          <p:cNvSpPr txBox="1"/>
          <p:nvPr>
            <p:custDataLst>
              <p:tags r:id="rId6"/>
            </p:custDataLst>
          </p:nvPr>
        </p:nvSpPr>
        <p:spPr>
          <a:xfrm>
            <a:off x="1212215" y="1592262"/>
            <a:ext cx="1526540" cy="768350"/>
          </a:xfrm>
          <a:prstGeom prst="rect">
            <a:avLst/>
          </a:prstGeom>
          <a:noFill/>
        </p:spPr>
        <p:txBody>
          <a:bodyPr wrap="square" rtlCol="0">
            <a:normAutofit fontScale="80000"/>
          </a:bodyPr>
          <a:lstStyle/>
          <a:p>
            <a:pPr algn="r"/>
            <a:r>
              <a:rPr lang="zh-CN" altLang="en-US" sz="4445" b="1" spc="300">
                <a:solidFill>
                  <a:schemeClr val="dk1">
                    <a:lumMod val="85000"/>
                    <a:lumOff val="15000"/>
                  </a:schemeClr>
                </a:solidFill>
                <a:uFillTx/>
                <a:latin typeface="汉仪旗黑-85S" panose="00020600040101010101" charset="-128"/>
                <a:ea typeface="汉仪旗黑-85S" panose="00020600040101010101" charset="-128"/>
              </a:rPr>
              <a:t>目录</a:t>
            </a:r>
            <a:endParaRPr lang="zh-CN" altLang="en-US" sz="4445" b="1" spc="300">
              <a:solidFill>
                <a:schemeClr val="dk1">
                  <a:lumMod val="85000"/>
                  <a:lumOff val="15000"/>
                </a:schemeClr>
              </a:solidFill>
              <a:uFillTx/>
              <a:latin typeface="汉仪旗黑-85S" panose="00020600040101010101" charset="-128"/>
              <a:ea typeface="汉仪旗黑-85S" panose="00020600040101010101" charset="-128"/>
            </a:endParaRPr>
          </a:p>
        </p:txBody>
      </p:sp>
      <p:sp>
        <p:nvSpPr>
          <p:cNvPr id="2" name="文本框 1"/>
          <p:cNvSpPr txBox="1"/>
          <p:nvPr>
            <p:custDataLst>
              <p:tags r:id="rId7"/>
            </p:custDataLst>
          </p:nvPr>
        </p:nvSpPr>
        <p:spPr>
          <a:xfrm>
            <a:off x="4447855" y="2360612"/>
            <a:ext cx="748030" cy="583565"/>
          </a:xfrm>
          <a:prstGeom prst="rect">
            <a:avLst/>
          </a:prstGeom>
          <a:noFill/>
        </p:spPr>
        <p:txBody>
          <a:bodyPr wrap="square" rtlCol="0">
            <a:normAutofit fontScale="90000"/>
          </a:bodyPr>
          <a:lstStyle/>
          <a:p>
            <a:r>
              <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rPr>
              <a:t>01.</a:t>
            </a:r>
            <a:endPar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endParaRPr>
          </a:p>
        </p:txBody>
      </p:sp>
      <p:sp>
        <p:nvSpPr>
          <p:cNvPr id="21" name="文本框 20"/>
          <p:cNvSpPr txBox="1"/>
          <p:nvPr>
            <p:custDataLst>
              <p:tags r:id="rId8"/>
            </p:custDataLst>
          </p:nvPr>
        </p:nvSpPr>
        <p:spPr>
          <a:xfrm>
            <a:off x="5448616" y="2431414"/>
            <a:ext cx="2320290" cy="441961"/>
          </a:xfrm>
          <a:prstGeom prst="rect">
            <a:avLst/>
          </a:prstGeom>
          <a:noFill/>
        </p:spPr>
        <p:txBody>
          <a:bodyPr wrap="square" tIns="0" bIns="0" rtlCol="0" anchor="ctr">
            <a:normAutofit/>
          </a:bodyPr>
          <a:lstStyle/>
          <a:p>
            <a:r>
              <a:rPr lang="zh-CN" altLang="en-US" sz="15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rPr>
              <a:t>研究背景与意义</a:t>
            </a:r>
            <a:endParaRPr lang="zh-CN" altLang="en-US" sz="15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36" name="文本框 35"/>
          <p:cNvSpPr txBox="1"/>
          <p:nvPr>
            <p:custDataLst>
              <p:tags r:id="rId9"/>
            </p:custDataLst>
          </p:nvPr>
        </p:nvSpPr>
        <p:spPr>
          <a:xfrm>
            <a:off x="4447855" y="4905884"/>
            <a:ext cx="748030" cy="583565"/>
          </a:xfrm>
          <a:prstGeom prst="rect">
            <a:avLst/>
          </a:prstGeom>
          <a:noFill/>
        </p:spPr>
        <p:txBody>
          <a:bodyPr wrap="square" rtlCol="0">
            <a:normAutofit fontScale="90000"/>
          </a:bodyPr>
          <a:lstStyle/>
          <a:p>
            <a:r>
              <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rPr>
              <a:t>07.</a:t>
            </a:r>
            <a:endPar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endParaRPr>
          </a:p>
        </p:txBody>
      </p:sp>
      <p:sp>
        <p:nvSpPr>
          <p:cNvPr id="27" name="文本框 26"/>
          <p:cNvSpPr txBox="1"/>
          <p:nvPr>
            <p:custDataLst>
              <p:tags r:id="rId10"/>
            </p:custDataLst>
          </p:nvPr>
        </p:nvSpPr>
        <p:spPr>
          <a:xfrm>
            <a:off x="5448616" y="4976686"/>
            <a:ext cx="2320290" cy="441961"/>
          </a:xfrm>
          <a:prstGeom prst="rect">
            <a:avLst/>
          </a:prstGeom>
          <a:noFill/>
        </p:spPr>
        <p:txBody>
          <a:bodyPr wrap="square" tIns="0" bIns="0" rtlCol="0" anchor="ctr">
            <a:normAutofit fontScale="90000"/>
          </a:bodyPr>
          <a:lstStyle/>
          <a:p>
            <a:r>
              <a:rPr lang="zh-CN" altLang="en-US" sz="1715">
                <a:solidFill>
                  <a:schemeClr val="dk1">
                    <a:lumMod val="65000"/>
                    <a:lumOff val="35000"/>
                  </a:schemeClr>
                </a:solidFill>
                <a:latin typeface="微软雅黑" panose="020B0503020204020204" charset="-122"/>
                <a:ea typeface="微软雅黑" panose="020B0503020204020204" charset="-122"/>
                <a:cs typeface="微软雅黑" panose="020B0503020204020204" charset="-122"/>
              </a:rPr>
              <a:t>数据与人文的融合价值</a:t>
            </a:r>
            <a:endParaRPr lang="zh-CN" altLang="en-US" sz="1715">
              <a:solidFill>
                <a:schemeClr val="dk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9" name="文本框 8"/>
          <p:cNvSpPr txBox="1"/>
          <p:nvPr>
            <p:custDataLst>
              <p:tags r:id="rId11"/>
            </p:custDataLst>
          </p:nvPr>
        </p:nvSpPr>
        <p:spPr>
          <a:xfrm>
            <a:off x="4447855" y="3213194"/>
            <a:ext cx="748030" cy="583565"/>
          </a:xfrm>
          <a:prstGeom prst="rect">
            <a:avLst/>
          </a:prstGeom>
          <a:noFill/>
        </p:spPr>
        <p:txBody>
          <a:bodyPr wrap="square" rtlCol="0">
            <a:normAutofit fontScale="90000"/>
          </a:bodyPr>
          <a:lstStyle/>
          <a:p>
            <a:r>
              <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rPr>
              <a:t>03.</a:t>
            </a:r>
            <a:endPar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endParaRPr>
          </a:p>
        </p:txBody>
      </p:sp>
      <p:sp>
        <p:nvSpPr>
          <p:cNvPr id="23" name="文本框 22"/>
          <p:cNvSpPr txBox="1"/>
          <p:nvPr>
            <p:custDataLst>
              <p:tags r:id="rId12"/>
            </p:custDataLst>
          </p:nvPr>
        </p:nvSpPr>
        <p:spPr>
          <a:xfrm>
            <a:off x="5448616" y="3283996"/>
            <a:ext cx="2320290" cy="441961"/>
          </a:xfrm>
          <a:prstGeom prst="rect">
            <a:avLst/>
          </a:prstGeom>
          <a:noFill/>
        </p:spPr>
        <p:txBody>
          <a:bodyPr wrap="square" tIns="0" bIns="0" rtlCol="0" anchor="ctr">
            <a:normAutofit/>
          </a:bodyPr>
          <a:lstStyle/>
          <a:p>
            <a:r>
              <a:rPr lang="zh-CN" altLang="en-US" sz="15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rPr>
              <a:t>研究方法与流程</a:t>
            </a:r>
            <a:endParaRPr lang="zh-CN" altLang="en-US" sz="15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12" name="文本框 11"/>
          <p:cNvSpPr txBox="1"/>
          <p:nvPr>
            <p:custDataLst>
              <p:tags r:id="rId13"/>
            </p:custDataLst>
          </p:nvPr>
        </p:nvSpPr>
        <p:spPr>
          <a:xfrm>
            <a:off x="4447855" y="4059539"/>
            <a:ext cx="748030" cy="583565"/>
          </a:xfrm>
          <a:prstGeom prst="rect">
            <a:avLst/>
          </a:prstGeom>
          <a:noFill/>
        </p:spPr>
        <p:txBody>
          <a:bodyPr wrap="square" rtlCol="0">
            <a:normAutofit fontScale="90000"/>
          </a:bodyPr>
          <a:lstStyle/>
          <a:p>
            <a:r>
              <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rPr>
              <a:t>05.</a:t>
            </a:r>
            <a:endPar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endParaRPr>
          </a:p>
        </p:txBody>
      </p:sp>
      <p:sp>
        <p:nvSpPr>
          <p:cNvPr id="25" name="文本框 24"/>
          <p:cNvSpPr txBox="1"/>
          <p:nvPr>
            <p:custDataLst>
              <p:tags r:id="rId14"/>
            </p:custDataLst>
          </p:nvPr>
        </p:nvSpPr>
        <p:spPr>
          <a:xfrm>
            <a:off x="5448616" y="4130341"/>
            <a:ext cx="2320290" cy="441961"/>
          </a:xfrm>
          <a:prstGeom prst="rect">
            <a:avLst/>
          </a:prstGeom>
          <a:noFill/>
        </p:spPr>
        <p:txBody>
          <a:bodyPr wrap="square" tIns="0" bIns="0" rtlCol="0" anchor="ctr">
            <a:normAutofit fontScale="90000"/>
          </a:bodyPr>
          <a:lstStyle/>
          <a:p>
            <a:r>
              <a:rPr lang="zh-CN" altLang="en-US" sz="1715">
                <a:solidFill>
                  <a:schemeClr val="dk1">
                    <a:lumMod val="65000"/>
                    <a:lumOff val="35000"/>
                  </a:schemeClr>
                </a:solidFill>
                <a:latin typeface="微软雅黑" panose="020B0503020204020204" charset="-122"/>
                <a:ea typeface="微软雅黑" panose="020B0503020204020204" charset="-122"/>
                <a:cs typeface="微软雅黑" panose="020B0503020204020204" charset="-122"/>
              </a:rPr>
              <a:t>句法复杂度与叙事密度</a:t>
            </a:r>
            <a:endParaRPr lang="zh-CN" altLang="en-US" sz="1715">
              <a:solidFill>
                <a:schemeClr val="dk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40" name="文本框 39"/>
          <p:cNvSpPr txBox="1"/>
          <p:nvPr>
            <p:custDataLst>
              <p:tags r:id="rId15"/>
            </p:custDataLst>
          </p:nvPr>
        </p:nvSpPr>
        <p:spPr>
          <a:xfrm>
            <a:off x="8060197" y="2360612"/>
            <a:ext cx="748030" cy="583565"/>
          </a:xfrm>
          <a:prstGeom prst="rect">
            <a:avLst/>
          </a:prstGeom>
          <a:noFill/>
        </p:spPr>
        <p:txBody>
          <a:bodyPr wrap="square" rtlCol="0">
            <a:normAutofit fontScale="90000"/>
          </a:bodyPr>
          <a:lstStyle/>
          <a:p>
            <a:r>
              <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rPr>
              <a:t>02.</a:t>
            </a:r>
            <a:endPar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endParaRPr>
          </a:p>
        </p:txBody>
      </p:sp>
      <p:sp>
        <p:nvSpPr>
          <p:cNvPr id="29" name="文本框 28"/>
          <p:cNvSpPr txBox="1"/>
          <p:nvPr>
            <p:custDataLst>
              <p:tags r:id="rId16"/>
            </p:custDataLst>
          </p:nvPr>
        </p:nvSpPr>
        <p:spPr>
          <a:xfrm>
            <a:off x="9060958" y="2431414"/>
            <a:ext cx="2320290" cy="441961"/>
          </a:xfrm>
          <a:prstGeom prst="rect">
            <a:avLst/>
          </a:prstGeom>
          <a:noFill/>
        </p:spPr>
        <p:txBody>
          <a:bodyPr wrap="square" tIns="0" bIns="0" rtlCol="0" anchor="ctr">
            <a:normAutofit/>
          </a:bodyPr>
          <a:lstStyle/>
          <a:p>
            <a:r>
              <a:rPr lang="zh-CN" altLang="en-US" sz="15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rPr>
              <a:t>核心研究问题</a:t>
            </a:r>
            <a:endParaRPr lang="zh-CN" altLang="en-US" sz="15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43" name="文本框 42"/>
          <p:cNvSpPr txBox="1"/>
          <p:nvPr>
            <p:custDataLst>
              <p:tags r:id="rId17"/>
            </p:custDataLst>
          </p:nvPr>
        </p:nvSpPr>
        <p:spPr>
          <a:xfrm>
            <a:off x="8060197" y="3206957"/>
            <a:ext cx="748030" cy="583565"/>
          </a:xfrm>
          <a:prstGeom prst="rect">
            <a:avLst/>
          </a:prstGeom>
          <a:noFill/>
        </p:spPr>
        <p:txBody>
          <a:bodyPr wrap="square" rtlCol="0">
            <a:normAutofit fontScale="90000"/>
          </a:bodyPr>
          <a:lstStyle/>
          <a:p>
            <a:r>
              <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rPr>
              <a:t>04.</a:t>
            </a:r>
            <a:endPar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endParaRPr>
          </a:p>
        </p:txBody>
      </p:sp>
      <p:sp>
        <p:nvSpPr>
          <p:cNvPr id="31" name="文本框 30"/>
          <p:cNvSpPr txBox="1"/>
          <p:nvPr>
            <p:custDataLst>
              <p:tags r:id="rId18"/>
            </p:custDataLst>
          </p:nvPr>
        </p:nvSpPr>
        <p:spPr>
          <a:xfrm>
            <a:off x="9060958" y="3277759"/>
            <a:ext cx="2320290" cy="441961"/>
          </a:xfrm>
          <a:prstGeom prst="rect">
            <a:avLst/>
          </a:prstGeom>
          <a:noFill/>
        </p:spPr>
        <p:txBody>
          <a:bodyPr wrap="square" tIns="0" bIns="0" rtlCol="0" anchor="ctr">
            <a:normAutofit fontScale="90000"/>
          </a:bodyPr>
          <a:lstStyle/>
          <a:p>
            <a:r>
              <a:rPr lang="zh-CN" altLang="en-US" sz="17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rPr>
              <a:t>词频统计与主题聚类分析</a:t>
            </a:r>
            <a:endParaRPr lang="zh-CN" altLang="en-US" sz="17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37" name="文本框 36"/>
          <p:cNvSpPr txBox="1"/>
          <p:nvPr>
            <p:custDataLst>
              <p:tags r:id="rId19"/>
            </p:custDataLst>
          </p:nvPr>
        </p:nvSpPr>
        <p:spPr>
          <a:xfrm>
            <a:off x="8060197" y="4054976"/>
            <a:ext cx="748030" cy="583565"/>
          </a:xfrm>
          <a:prstGeom prst="rect">
            <a:avLst/>
          </a:prstGeom>
          <a:noFill/>
        </p:spPr>
        <p:txBody>
          <a:bodyPr wrap="square" rtlCol="0">
            <a:normAutofit fontScale="90000"/>
          </a:bodyPr>
          <a:lstStyle/>
          <a:p>
            <a:r>
              <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rPr>
              <a:t>06.</a:t>
            </a:r>
            <a:endParaRPr lang="en-US" altLang="zh-CN" sz="3200" b="1" dirty="0">
              <a:solidFill>
                <a:schemeClr val="dk1"/>
              </a:solidFill>
              <a:uFillTx/>
              <a:latin typeface="微软雅黑" panose="020B0503020204020204" charset="-122"/>
              <a:ea typeface="微软雅黑" panose="020B0503020204020204" charset="-122"/>
              <a:cs typeface="Arial" panose="020B0604020202020204" pitchFamily="34" charset="0"/>
            </a:endParaRPr>
          </a:p>
        </p:txBody>
      </p:sp>
      <p:sp>
        <p:nvSpPr>
          <p:cNvPr id="39" name="文本框 38"/>
          <p:cNvSpPr txBox="1"/>
          <p:nvPr>
            <p:custDataLst>
              <p:tags r:id="rId20"/>
            </p:custDataLst>
          </p:nvPr>
        </p:nvSpPr>
        <p:spPr>
          <a:xfrm>
            <a:off x="9060958" y="4125778"/>
            <a:ext cx="2320290" cy="441961"/>
          </a:xfrm>
          <a:prstGeom prst="rect">
            <a:avLst/>
          </a:prstGeom>
          <a:noFill/>
        </p:spPr>
        <p:txBody>
          <a:bodyPr wrap="square" tIns="0" bIns="0" rtlCol="0" anchor="ctr">
            <a:normAutofit lnSpcReduction="20000"/>
          </a:bodyPr>
          <a:lstStyle/>
          <a:p>
            <a:r>
              <a:rPr lang="zh-CN" altLang="en-US" sz="15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rPr>
              <a:t>核心意象挖掘——“蛙”的数据肖像</a:t>
            </a:r>
            <a:endParaRPr lang="zh-CN" altLang="en-US" sz="150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endParaRPr>
          </a:p>
        </p:txBody>
      </p:sp>
      <p:cxnSp>
        <p:nvCxnSpPr>
          <p:cNvPr id="48" name="直接连接符 47"/>
          <p:cNvCxnSpPr/>
          <p:nvPr>
            <p:custDataLst>
              <p:tags r:id="rId21"/>
            </p:custDataLst>
          </p:nvPr>
        </p:nvCxnSpPr>
        <p:spPr>
          <a:xfrm>
            <a:off x="4570410" y="1959610"/>
            <a:ext cx="5248275" cy="0"/>
          </a:xfrm>
          <a:prstGeom prst="line">
            <a:avLst/>
          </a:prstGeom>
          <a:ln>
            <a:solidFill>
              <a:schemeClr val="lt1">
                <a:lumMod val="75000"/>
              </a:schemeClr>
            </a:solidFill>
            <a:prstDash val="solid"/>
          </a:ln>
        </p:spPr>
        <p:style>
          <a:lnRef idx="1">
            <a:schemeClr val="accent1"/>
          </a:lnRef>
          <a:fillRef idx="0">
            <a:schemeClr val="accent1"/>
          </a:fillRef>
          <a:effectRef idx="0">
            <a:schemeClr val="accent1"/>
          </a:effectRef>
          <a:fontRef idx="minor">
            <a:schemeClr val="tx1"/>
          </a:fontRef>
        </p:style>
      </p:cxnSp>
    </p:spTree>
    <p:custDataLst>
      <p:tags r:id="rId2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7" name="组合 26"/>
          <p:cNvGrpSpPr/>
          <p:nvPr userDrawn="1">
            <p:custDataLst>
              <p:tags r:id="rId1"/>
            </p:custDataLst>
          </p:nvPr>
        </p:nvGrpSpPr>
        <p:grpSpPr>
          <a:xfrm>
            <a:off x="10638971" y="5416757"/>
            <a:ext cx="1553029" cy="1432837"/>
            <a:chOff x="10898414" y="5656121"/>
            <a:chExt cx="1293586" cy="1193473"/>
          </a:xfrm>
        </p:grpSpPr>
        <p:sp>
          <p:nvSpPr>
            <p:cNvPr id="28"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29"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30"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研究背景与意义</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25" name="文本框 24"/>
          <p:cNvSpPr txBox="1"/>
          <p:nvPr/>
        </p:nvSpPr>
        <p:spPr>
          <a:xfrm>
            <a:off x="701675" y="1276985"/>
            <a:ext cx="9937115" cy="5101590"/>
          </a:xfrm>
          <a:prstGeom prst="rect">
            <a:avLst/>
          </a:prstGeom>
          <a:noFill/>
        </p:spPr>
        <p:txBody>
          <a:bodyPr wrap="square" rtlCol="0">
            <a:noAutofit/>
          </a:bodyPr>
          <a:p>
            <a:r>
              <a:rPr lang="zh-CN" altLang="en-US"/>
              <a:t>研究背景：</a:t>
            </a:r>
            <a:endParaRPr lang="zh-CN" altLang="en-US"/>
          </a:p>
          <a:p>
            <a:endParaRPr lang="zh-CN" altLang="en-US"/>
          </a:p>
          <a:p>
            <a:r>
              <a:rPr lang="zh-CN" altLang="en-US"/>
              <a:t>《蛙》是莫言获诺贝尔奖后代表作，深刻呈现中国生育史，融合魔幻现实主义与乡土叙事。</a:t>
            </a:r>
            <a:endParaRPr lang="zh-CN" altLang="en-US"/>
          </a:p>
          <a:p>
            <a:r>
              <a:rPr lang="zh-CN" altLang="en-US"/>
              <a:t>传统文学批评已积累丰富成果，但多属定性分析，缺乏系统性量化证据支撑。小说通过讲述从事妇产科工作50多年的乡村女医生姑姑的人生经历，反映新中国近60年波澜起伏的农村生育史，描述国家为了控制人口剧烈增长、实施计划生育国策所走过的艰巨而复杂的历史过程</a:t>
            </a:r>
            <a:endParaRPr lang="zh-CN" altLang="en-US"/>
          </a:p>
          <a:p>
            <a:endParaRPr lang="zh-CN" altLang="en-US"/>
          </a:p>
          <a:p>
            <a:endParaRPr lang="zh-CN" altLang="en-US"/>
          </a:p>
          <a:p>
            <a:endParaRPr lang="zh-CN" altLang="en-US"/>
          </a:p>
          <a:p>
            <a:endParaRPr lang="zh-CN" altLang="en-US"/>
          </a:p>
          <a:p>
            <a:r>
              <a:rPr lang="zh-CN" altLang="en-US"/>
              <a:t>研究意义：</a:t>
            </a:r>
            <a:endParaRPr lang="zh-CN" altLang="en-US"/>
          </a:p>
          <a:p>
            <a:endParaRPr lang="zh-CN" altLang="en-US"/>
          </a:p>
          <a:p>
            <a:r>
              <a:rPr lang="en-US" altLang="zh-CN"/>
              <a:t>1</a:t>
            </a:r>
            <a:r>
              <a:rPr lang="zh-CN" altLang="en-US"/>
              <a:t>、方法创新：引入数字人文技术，为经典文本解读提供客观数据支撑。</a:t>
            </a:r>
            <a:endParaRPr lang="zh-CN" altLang="en-US"/>
          </a:p>
          <a:p>
            <a:r>
              <a:rPr lang="en-US" altLang="zh-CN"/>
              <a:t>2</a:t>
            </a:r>
            <a:r>
              <a:rPr lang="zh-CN" altLang="en-US"/>
              <a:t>、视角拓展：通过计算分析，发掘人眼不易察觉的文本结构规律。</a:t>
            </a:r>
            <a:endParaRPr lang="zh-CN" altLang="en-US"/>
          </a:p>
          <a:p>
            <a:r>
              <a:rPr lang="en-US" altLang="zh-CN"/>
              <a:t>3</a:t>
            </a:r>
            <a:r>
              <a:rPr lang="zh-CN" altLang="en-US"/>
              <a:t>、深度验证：量化检验“魔幻现实主义”“意象网络”等传统批评概念。</a:t>
            </a:r>
            <a:endParaRPr lang="zh-CN" altLang="en-US"/>
          </a:p>
        </p:txBody>
      </p:sp>
    </p:spTree>
    <p:custDataLst>
      <p:tags r:id="rId7"/>
    </p:custData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组合 13"/>
          <p:cNvGrpSpPr/>
          <p:nvPr userDrawn="1">
            <p:custDataLst>
              <p:tags r:id="rId1"/>
            </p:custDataLst>
          </p:nvPr>
        </p:nvGrpSpPr>
        <p:grpSpPr>
          <a:xfrm>
            <a:off x="10638971" y="5416757"/>
            <a:ext cx="1553029" cy="1432837"/>
            <a:chOff x="10898414" y="5656121"/>
            <a:chExt cx="1293586" cy="1193473"/>
          </a:xfrm>
        </p:grpSpPr>
        <p:sp>
          <p:nvSpPr>
            <p:cNvPr id="15"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核心研究问题</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grpSp>
        <p:nvGrpSpPr>
          <p:cNvPr id="2" name="组合 1"/>
          <p:cNvGrpSpPr/>
          <p:nvPr/>
        </p:nvGrpSpPr>
        <p:grpSpPr>
          <a:xfrm>
            <a:off x="2113866" y="1618995"/>
            <a:ext cx="7964269" cy="4534411"/>
            <a:chOff x="2633663" y="2165350"/>
            <a:chExt cx="6924675" cy="3942524"/>
          </a:xfrm>
        </p:grpSpPr>
        <p:sp>
          <p:nvSpPr>
            <p:cNvPr id="5" name="装饰6"/>
            <p:cNvSpPr/>
            <p:nvPr>
              <p:custDataLst>
                <p:tags r:id="rId7"/>
              </p:custDataLst>
            </p:nvPr>
          </p:nvSpPr>
          <p:spPr bwMode="auto">
            <a:xfrm flipV="1">
              <a:off x="7023100" y="3429000"/>
              <a:ext cx="2535238" cy="126365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dk2">
                <a:alpha val="50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pPr>
              <a:endParaRPr kumimoji="0" lang="en-US" sz="1800" b="0" i="0" u="none" strike="noStrike" kern="1200" cap="none" spc="0" normalizeH="0" baseline="0" noProof="0" dirty="0">
                <a:ln>
                  <a:noFill/>
                </a:ln>
                <a:solidFill>
                  <a:srgbClr val="445469"/>
                </a:solidFill>
                <a:effectLst/>
                <a:uLnTx/>
                <a:uFillTx/>
                <a:latin typeface="微软雅黑" panose="020B0503020204020204" charset="-122"/>
                <a:ea typeface="微软雅黑" panose="020B0503020204020204" charset="-122"/>
                <a:cs typeface="+mn-ea"/>
                <a:sym typeface="+mn-lt"/>
              </a:endParaRPr>
            </a:p>
          </p:txBody>
        </p:sp>
        <p:sp>
          <p:nvSpPr>
            <p:cNvPr id="6" name="装饰3"/>
            <p:cNvSpPr/>
            <p:nvPr>
              <p:custDataLst>
                <p:tags r:id="rId8"/>
              </p:custDataLst>
            </p:nvPr>
          </p:nvSpPr>
          <p:spPr bwMode="auto">
            <a:xfrm>
              <a:off x="4827588" y="2165350"/>
              <a:ext cx="2536825" cy="126365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dk2">
                <a:alpha val="50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pPr>
              <a:endParaRPr kumimoji="0" lang="en-US" sz="1800" b="0" i="0" u="none" strike="noStrike" kern="1200" cap="none" spc="0" normalizeH="0" baseline="0" noProof="0" dirty="0">
                <a:ln>
                  <a:noFill/>
                </a:ln>
                <a:solidFill>
                  <a:srgbClr val="445469"/>
                </a:solidFill>
                <a:effectLst/>
                <a:uLnTx/>
                <a:uFillTx/>
                <a:latin typeface="微软雅黑" panose="020B0503020204020204" charset="-122"/>
                <a:ea typeface="微软雅黑" panose="020B0503020204020204" charset="-122"/>
                <a:cs typeface="+mn-ea"/>
                <a:sym typeface="+mn-lt"/>
              </a:endParaRPr>
            </a:p>
          </p:txBody>
        </p:sp>
        <p:sp>
          <p:nvSpPr>
            <p:cNvPr id="7" name="装饰1"/>
            <p:cNvSpPr/>
            <p:nvPr>
              <p:custDataLst>
                <p:tags r:id="rId9"/>
              </p:custDataLst>
            </p:nvPr>
          </p:nvSpPr>
          <p:spPr bwMode="auto">
            <a:xfrm>
              <a:off x="2633663" y="2165350"/>
              <a:ext cx="2536825" cy="1263650"/>
            </a:xfrm>
            <a:custGeom>
              <a:avLst/>
              <a:gdLst>
                <a:gd name="T0" fmla="*/ 1264980 w 421"/>
                <a:gd name="T1" fmla="*/ 343131 h 210"/>
                <a:gd name="T2" fmla="*/ 2192631 w 421"/>
                <a:gd name="T3" fmla="*/ 1264167 h 210"/>
                <a:gd name="T4" fmla="*/ 2535983 w 421"/>
                <a:gd name="T5" fmla="*/ 1264167 h 210"/>
                <a:gd name="T6" fmla="*/ 1264980 w 421"/>
                <a:gd name="T7" fmla="*/ 0 h 210"/>
                <a:gd name="T8" fmla="*/ 0 w 421"/>
                <a:gd name="T9" fmla="*/ 1264167 h 210"/>
                <a:gd name="T10" fmla="*/ 343352 w 421"/>
                <a:gd name="T11" fmla="*/ 1264167 h 210"/>
                <a:gd name="T12" fmla="*/ 1264980 w 421"/>
                <a:gd name="T13" fmla="*/ 343131 h 21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1"/>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en-US" sz="1800" b="0" i="0" u="none" strike="noStrike" kern="1200" cap="none" spc="0" normalizeH="0" baseline="0" noProof="0">
                <a:ln>
                  <a:noFill/>
                </a:ln>
                <a:solidFill>
                  <a:srgbClr val="445469"/>
                </a:solidFill>
                <a:effectLst/>
                <a:uLnTx/>
                <a:uFillTx/>
                <a:latin typeface="微软雅黑" panose="020B0503020204020204" charset="-122"/>
                <a:ea typeface="微软雅黑" panose="020B0503020204020204" charset="-122"/>
                <a:cs typeface="+mn-ea"/>
                <a:sym typeface="+mn-lt"/>
              </a:endParaRPr>
            </a:p>
          </p:txBody>
        </p:sp>
        <p:sp>
          <p:nvSpPr>
            <p:cNvPr id="8" name="装饰2"/>
            <p:cNvSpPr/>
            <p:nvPr>
              <p:custDataLst>
                <p:tags r:id="rId10"/>
              </p:custDataLst>
            </p:nvPr>
          </p:nvSpPr>
          <p:spPr bwMode="auto">
            <a:xfrm flipV="1">
              <a:off x="2633663" y="3429000"/>
              <a:ext cx="2536825" cy="126365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dk2">
                <a:alpha val="50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pPr>
              <a:endParaRPr kumimoji="0" lang="en-US" sz="1800" b="0" i="0" u="none" strike="noStrike" kern="1200" cap="none" spc="0" normalizeH="0" baseline="0" noProof="0" dirty="0">
                <a:ln>
                  <a:noFill/>
                </a:ln>
                <a:solidFill>
                  <a:srgbClr val="445469"/>
                </a:solidFill>
                <a:effectLst/>
                <a:uLnTx/>
                <a:uFillTx/>
                <a:latin typeface="微软雅黑" panose="020B0503020204020204" charset="-122"/>
                <a:ea typeface="微软雅黑" panose="020B0503020204020204" charset="-122"/>
                <a:cs typeface="+mn-ea"/>
                <a:sym typeface="+mn-lt"/>
              </a:endParaRPr>
            </a:p>
          </p:txBody>
        </p:sp>
        <p:sp>
          <p:nvSpPr>
            <p:cNvPr id="4" name="装饰4"/>
            <p:cNvSpPr/>
            <p:nvPr>
              <p:custDataLst>
                <p:tags r:id="rId11"/>
              </p:custDataLst>
            </p:nvPr>
          </p:nvSpPr>
          <p:spPr bwMode="auto">
            <a:xfrm flipV="1">
              <a:off x="4827588" y="3429000"/>
              <a:ext cx="2536825" cy="126365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3"/>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pPr>
              <a:endParaRPr kumimoji="0" lang="en-US" sz="1800" b="0" i="0" u="none" strike="noStrike" kern="1200" cap="none" spc="0" normalizeH="0" baseline="0" noProof="0" dirty="0">
                <a:ln>
                  <a:noFill/>
                </a:ln>
                <a:solidFill>
                  <a:srgbClr val="445469"/>
                </a:solidFill>
                <a:effectLst/>
                <a:uLnTx/>
                <a:uFillTx/>
                <a:latin typeface="微软雅黑" panose="020B0503020204020204" charset="-122"/>
                <a:ea typeface="微软雅黑" panose="020B0503020204020204" charset="-122"/>
                <a:cs typeface="+mn-ea"/>
                <a:sym typeface="+mn-lt"/>
              </a:endParaRPr>
            </a:p>
          </p:txBody>
        </p:sp>
        <p:sp>
          <p:nvSpPr>
            <p:cNvPr id="10" name="装饰5"/>
            <p:cNvSpPr/>
            <p:nvPr>
              <p:custDataLst>
                <p:tags r:id="rId12"/>
              </p:custDataLst>
            </p:nvPr>
          </p:nvSpPr>
          <p:spPr bwMode="auto">
            <a:xfrm>
              <a:off x="7023100" y="2165350"/>
              <a:ext cx="2535238" cy="1263650"/>
            </a:xfrm>
            <a:custGeom>
              <a:avLst/>
              <a:gdLst>
                <a:gd name="T0" fmla="*/ 210 w 421"/>
                <a:gd name="T1" fmla="*/ 57 h 210"/>
                <a:gd name="T2" fmla="*/ 364 w 421"/>
                <a:gd name="T3" fmla="*/ 210 h 210"/>
                <a:gd name="T4" fmla="*/ 421 w 421"/>
                <a:gd name="T5" fmla="*/ 210 h 210"/>
                <a:gd name="T6" fmla="*/ 210 w 421"/>
                <a:gd name="T7" fmla="*/ 0 h 210"/>
                <a:gd name="T8" fmla="*/ 0 w 421"/>
                <a:gd name="T9" fmla="*/ 210 h 210"/>
                <a:gd name="T10" fmla="*/ 57 w 421"/>
                <a:gd name="T11" fmla="*/ 210 h 210"/>
                <a:gd name="T12" fmla="*/ 210 w 421"/>
                <a:gd name="T13" fmla="*/ 57 h 210"/>
              </a:gdLst>
              <a:ahLst/>
              <a:cxnLst>
                <a:cxn ang="0">
                  <a:pos x="T0" y="T1"/>
                </a:cxn>
                <a:cxn ang="0">
                  <a:pos x="T2" y="T3"/>
                </a:cxn>
                <a:cxn ang="0">
                  <a:pos x="T4" y="T5"/>
                </a:cxn>
                <a:cxn ang="0">
                  <a:pos x="T6" y="T7"/>
                </a:cxn>
                <a:cxn ang="0">
                  <a:pos x="T8" y="T9"/>
                </a:cxn>
                <a:cxn ang="0">
                  <a:pos x="T10" y="T11"/>
                </a:cxn>
                <a:cxn ang="0">
                  <a:pos x="T12" y="T13"/>
                </a:cxn>
              </a:cxnLst>
              <a:rect l="0" t="0"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accent6"/>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pPr>
              <a:endParaRPr kumimoji="0" lang="en-US" sz="1800" b="0" i="0" u="none" strike="noStrike" kern="1200" cap="none" spc="0" normalizeH="0" baseline="0" noProof="0" dirty="0">
                <a:ln>
                  <a:noFill/>
                </a:ln>
                <a:solidFill>
                  <a:srgbClr val="445469"/>
                </a:solidFill>
                <a:effectLst/>
                <a:uLnTx/>
                <a:uFillTx/>
                <a:latin typeface="微软雅黑" panose="020B0503020204020204" charset="-122"/>
                <a:ea typeface="微软雅黑" panose="020B0503020204020204" charset="-122"/>
                <a:cs typeface="+mn-ea"/>
                <a:sym typeface="+mn-lt"/>
              </a:endParaRPr>
            </a:p>
          </p:txBody>
        </p:sp>
        <p:sp>
          <p:nvSpPr>
            <p:cNvPr id="13" name="图标1"/>
            <p:cNvSpPr>
              <a:spLocks noEditPoints="1"/>
            </p:cNvSpPr>
            <p:nvPr>
              <p:custDataLst>
                <p:tags r:id="rId13"/>
              </p:custDataLst>
            </p:nvPr>
          </p:nvSpPr>
          <p:spPr bwMode="auto">
            <a:xfrm>
              <a:off x="3619932" y="3152711"/>
              <a:ext cx="561057" cy="562124"/>
            </a:xfrm>
            <a:custGeom>
              <a:avLst/>
              <a:gdLst>
                <a:gd name="T0" fmla="*/ 138 w 220"/>
                <a:gd name="T1" fmla="*/ 0 h 220"/>
                <a:gd name="T2" fmla="*/ 55 w 220"/>
                <a:gd name="T3" fmla="*/ 83 h 220"/>
                <a:gd name="T4" fmla="*/ 65 w 220"/>
                <a:gd name="T5" fmla="*/ 121 h 220"/>
                <a:gd name="T6" fmla="*/ 7 w 220"/>
                <a:gd name="T7" fmla="*/ 178 h 220"/>
                <a:gd name="T8" fmla="*/ 7 w 220"/>
                <a:gd name="T9" fmla="*/ 178 h 220"/>
                <a:gd name="T10" fmla="*/ 0 w 220"/>
                <a:gd name="T11" fmla="*/ 196 h 220"/>
                <a:gd name="T12" fmla="*/ 24 w 220"/>
                <a:gd name="T13" fmla="*/ 220 h 220"/>
                <a:gd name="T14" fmla="*/ 42 w 220"/>
                <a:gd name="T15" fmla="*/ 213 h 220"/>
                <a:gd name="T16" fmla="*/ 42 w 220"/>
                <a:gd name="T17" fmla="*/ 213 h 220"/>
                <a:gd name="T18" fmla="*/ 99 w 220"/>
                <a:gd name="T19" fmla="*/ 155 h 220"/>
                <a:gd name="T20" fmla="*/ 138 w 220"/>
                <a:gd name="T21" fmla="*/ 165 h 220"/>
                <a:gd name="T22" fmla="*/ 220 w 220"/>
                <a:gd name="T23" fmla="*/ 83 h 220"/>
                <a:gd name="T24" fmla="*/ 138 w 220"/>
                <a:gd name="T25" fmla="*/ 0 h 220"/>
                <a:gd name="T26" fmla="*/ 33 w 220"/>
                <a:gd name="T27" fmla="*/ 204 h 220"/>
                <a:gd name="T28" fmla="*/ 24 w 220"/>
                <a:gd name="T29" fmla="*/ 208 h 220"/>
                <a:gd name="T30" fmla="*/ 12 w 220"/>
                <a:gd name="T31" fmla="*/ 196 h 220"/>
                <a:gd name="T32" fmla="*/ 16 w 220"/>
                <a:gd name="T33" fmla="*/ 187 h 220"/>
                <a:gd name="T34" fmla="*/ 16 w 220"/>
                <a:gd name="T35" fmla="*/ 187 h 220"/>
                <a:gd name="T36" fmla="*/ 71 w 220"/>
                <a:gd name="T37" fmla="*/ 132 h 220"/>
                <a:gd name="T38" fmla="*/ 88 w 220"/>
                <a:gd name="T39" fmla="*/ 149 h 220"/>
                <a:gd name="T40" fmla="*/ 33 w 220"/>
                <a:gd name="T41" fmla="*/ 204 h 220"/>
                <a:gd name="T42" fmla="*/ 138 w 220"/>
                <a:gd name="T43" fmla="*/ 151 h 220"/>
                <a:gd name="T44" fmla="*/ 69 w 220"/>
                <a:gd name="T45" fmla="*/ 83 h 220"/>
                <a:gd name="T46" fmla="*/ 138 w 220"/>
                <a:gd name="T47" fmla="*/ 14 h 220"/>
                <a:gd name="T48" fmla="*/ 206 w 220"/>
                <a:gd name="T49" fmla="*/ 83 h 220"/>
                <a:gd name="T50" fmla="*/ 138 w 220"/>
                <a:gd name="T51" fmla="*/ 1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4" h="885">
                  <a:moveTo>
                    <a:pt x="554" y="0"/>
                  </a:moveTo>
                  <a:cubicBezTo>
                    <a:pt x="369" y="0"/>
                    <a:pt x="221" y="149"/>
                    <a:pt x="221" y="334"/>
                  </a:cubicBezTo>
                  <a:cubicBezTo>
                    <a:pt x="221" y="386"/>
                    <a:pt x="233" y="443"/>
                    <a:pt x="261" y="487"/>
                  </a:cubicBezTo>
                  <a:cubicBezTo>
                    <a:pt x="28" y="716"/>
                    <a:pt x="28" y="716"/>
                    <a:pt x="28" y="716"/>
                  </a:cubicBezTo>
                  <a:cubicBezTo>
                    <a:pt x="12" y="736"/>
                    <a:pt x="0" y="760"/>
                    <a:pt x="0" y="789"/>
                  </a:cubicBezTo>
                  <a:cubicBezTo>
                    <a:pt x="0" y="841"/>
                    <a:pt x="44" y="885"/>
                    <a:pt x="96" y="885"/>
                  </a:cubicBezTo>
                  <a:cubicBezTo>
                    <a:pt x="125" y="885"/>
                    <a:pt x="149" y="873"/>
                    <a:pt x="169" y="857"/>
                  </a:cubicBezTo>
                  <a:cubicBezTo>
                    <a:pt x="398" y="624"/>
                    <a:pt x="398" y="624"/>
                    <a:pt x="398" y="624"/>
                  </a:cubicBezTo>
                  <a:cubicBezTo>
                    <a:pt x="442" y="652"/>
                    <a:pt x="498" y="664"/>
                    <a:pt x="554" y="664"/>
                  </a:cubicBezTo>
                  <a:cubicBezTo>
                    <a:pt x="735" y="664"/>
                    <a:pt x="884" y="515"/>
                    <a:pt x="884" y="334"/>
                  </a:cubicBezTo>
                  <a:cubicBezTo>
                    <a:pt x="884" y="149"/>
                    <a:pt x="735" y="0"/>
                    <a:pt x="554" y="0"/>
                  </a:cubicBezTo>
                  <a:close/>
                  <a:moveTo>
                    <a:pt x="133" y="821"/>
                  </a:moveTo>
                  <a:cubicBezTo>
                    <a:pt x="125" y="829"/>
                    <a:pt x="112" y="837"/>
                    <a:pt x="96" y="837"/>
                  </a:cubicBezTo>
                  <a:cubicBezTo>
                    <a:pt x="72" y="837"/>
                    <a:pt x="48" y="813"/>
                    <a:pt x="48" y="789"/>
                  </a:cubicBezTo>
                  <a:cubicBezTo>
                    <a:pt x="48" y="773"/>
                    <a:pt x="56" y="760"/>
                    <a:pt x="64" y="752"/>
                  </a:cubicBezTo>
                  <a:cubicBezTo>
                    <a:pt x="285" y="531"/>
                    <a:pt x="285" y="531"/>
                    <a:pt x="285" y="531"/>
                  </a:cubicBezTo>
                  <a:cubicBezTo>
                    <a:pt x="305" y="555"/>
                    <a:pt x="329" y="579"/>
                    <a:pt x="353" y="600"/>
                  </a:cubicBezTo>
                  <a:lnTo>
                    <a:pt x="133" y="821"/>
                  </a:lnTo>
                  <a:close/>
                  <a:moveTo>
                    <a:pt x="554" y="608"/>
                  </a:moveTo>
                  <a:cubicBezTo>
                    <a:pt x="402" y="608"/>
                    <a:pt x="277" y="483"/>
                    <a:pt x="277" y="334"/>
                  </a:cubicBezTo>
                  <a:cubicBezTo>
                    <a:pt x="277" y="181"/>
                    <a:pt x="402" y="56"/>
                    <a:pt x="554" y="56"/>
                  </a:cubicBezTo>
                  <a:cubicBezTo>
                    <a:pt x="703" y="56"/>
                    <a:pt x="827" y="181"/>
                    <a:pt x="827" y="334"/>
                  </a:cubicBezTo>
                  <a:cubicBezTo>
                    <a:pt x="827" y="483"/>
                    <a:pt x="703" y="608"/>
                    <a:pt x="554" y="608"/>
                  </a:cubicBezTo>
                  <a:close/>
                  <a:moveTo>
                    <a:pt x="554" y="138"/>
                  </a:moveTo>
                  <a:cubicBezTo>
                    <a:pt x="446" y="138"/>
                    <a:pt x="358" y="226"/>
                    <a:pt x="358" y="334"/>
                  </a:cubicBezTo>
                  <a:cubicBezTo>
                    <a:pt x="358" y="338"/>
                    <a:pt x="366" y="346"/>
                    <a:pt x="374" y="346"/>
                  </a:cubicBezTo>
                  <a:cubicBezTo>
                    <a:pt x="382" y="346"/>
                    <a:pt x="386" y="338"/>
                    <a:pt x="386" y="334"/>
                  </a:cubicBezTo>
                  <a:cubicBezTo>
                    <a:pt x="386" y="242"/>
                    <a:pt x="462" y="166"/>
                    <a:pt x="554" y="166"/>
                  </a:cubicBezTo>
                  <a:cubicBezTo>
                    <a:pt x="558" y="166"/>
                    <a:pt x="566" y="162"/>
                    <a:pt x="566" y="154"/>
                  </a:cubicBezTo>
                  <a:cubicBezTo>
                    <a:pt x="566" y="146"/>
                    <a:pt x="558" y="138"/>
                    <a:pt x="554" y="13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pPr>
              <a:endParaRPr kumimoji="0" lang="id-ID" sz="1800" b="0" i="0" u="none" strike="noStrike" kern="1200" cap="none" spc="0" normalizeH="0" baseline="0" noProof="0">
                <a:ln>
                  <a:noFill/>
                </a:ln>
                <a:solidFill>
                  <a:srgbClr val="445469"/>
                </a:solidFill>
                <a:effectLst/>
                <a:uLnTx/>
                <a:uFillTx/>
                <a:latin typeface="微软雅黑" panose="020B0503020204020204" charset="-122"/>
                <a:ea typeface="微软雅黑" panose="020B0503020204020204" charset="-122"/>
                <a:cs typeface="+mn-ea"/>
                <a:sym typeface="+mn-lt"/>
              </a:endParaRPr>
            </a:p>
          </p:txBody>
        </p:sp>
        <p:sp>
          <p:nvSpPr>
            <p:cNvPr id="16" name="图标2"/>
            <p:cNvSpPr>
              <a:spLocks noEditPoints="1"/>
            </p:cNvSpPr>
            <p:nvPr>
              <p:custDataLst>
                <p:tags r:id="rId14"/>
              </p:custDataLst>
            </p:nvPr>
          </p:nvSpPr>
          <p:spPr bwMode="auto">
            <a:xfrm>
              <a:off x="5857011" y="3195688"/>
              <a:ext cx="477272" cy="476171"/>
            </a:xfrm>
            <a:custGeom>
              <a:avLst/>
              <a:gdLst>
                <a:gd name="T0" fmla="*/ 163 w 180"/>
                <a:gd name="T1" fmla="*/ 0 h 180"/>
                <a:gd name="T2" fmla="*/ 39 w 180"/>
                <a:gd name="T3" fmla="*/ 0 h 180"/>
                <a:gd name="T4" fmla="*/ 23 w 180"/>
                <a:gd name="T5" fmla="*/ 17 h 180"/>
                <a:gd name="T6" fmla="*/ 23 w 180"/>
                <a:gd name="T7" fmla="*/ 28 h 180"/>
                <a:gd name="T8" fmla="*/ 17 w 180"/>
                <a:gd name="T9" fmla="*/ 28 h 180"/>
                <a:gd name="T10" fmla="*/ 0 w 180"/>
                <a:gd name="T11" fmla="*/ 45 h 180"/>
                <a:gd name="T12" fmla="*/ 0 w 180"/>
                <a:gd name="T13" fmla="*/ 158 h 180"/>
                <a:gd name="T14" fmla="*/ 23 w 180"/>
                <a:gd name="T15" fmla="*/ 180 h 180"/>
                <a:gd name="T16" fmla="*/ 158 w 180"/>
                <a:gd name="T17" fmla="*/ 180 h 180"/>
                <a:gd name="T18" fmla="*/ 180 w 180"/>
                <a:gd name="T19" fmla="*/ 158 h 180"/>
                <a:gd name="T20" fmla="*/ 180 w 180"/>
                <a:gd name="T21" fmla="*/ 17 h 180"/>
                <a:gd name="T22" fmla="*/ 163 w 180"/>
                <a:gd name="T23" fmla="*/ 0 h 180"/>
                <a:gd name="T24" fmla="*/ 169 w 180"/>
                <a:gd name="T25" fmla="*/ 158 h 180"/>
                <a:gd name="T26" fmla="*/ 158 w 180"/>
                <a:gd name="T27" fmla="*/ 169 h 180"/>
                <a:gd name="T28" fmla="*/ 23 w 180"/>
                <a:gd name="T29" fmla="*/ 169 h 180"/>
                <a:gd name="T30" fmla="*/ 11 w 180"/>
                <a:gd name="T31" fmla="*/ 158 h 180"/>
                <a:gd name="T32" fmla="*/ 11 w 180"/>
                <a:gd name="T33" fmla="*/ 45 h 180"/>
                <a:gd name="T34" fmla="*/ 17 w 180"/>
                <a:gd name="T35" fmla="*/ 39 h 180"/>
                <a:gd name="T36" fmla="*/ 23 w 180"/>
                <a:gd name="T37" fmla="*/ 39 h 180"/>
                <a:gd name="T38" fmla="*/ 23 w 180"/>
                <a:gd name="T39" fmla="*/ 152 h 180"/>
                <a:gd name="T40" fmla="*/ 28 w 180"/>
                <a:gd name="T41" fmla="*/ 158 h 180"/>
                <a:gd name="T42" fmla="*/ 34 w 180"/>
                <a:gd name="T43" fmla="*/ 152 h 180"/>
                <a:gd name="T44" fmla="*/ 34 w 180"/>
                <a:gd name="T45" fmla="*/ 17 h 180"/>
                <a:gd name="T46" fmla="*/ 39 w 180"/>
                <a:gd name="T47" fmla="*/ 11 h 180"/>
                <a:gd name="T48" fmla="*/ 163 w 180"/>
                <a:gd name="T49" fmla="*/ 11 h 180"/>
                <a:gd name="T50" fmla="*/ 169 w 180"/>
                <a:gd name="T51" fmla="*/ 17 h 180"/>
                <a:gd name="T52" fmla="*/ 169 w 180"/>
                <a:gd name="T53"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52" h="750">
                  <a:moveTo>
                    <a:pt x="681" y="0"/>
                  </a:moveTo>
                  <a:cubicBezTo>
                    <a:pt x="163" y="0"/>
                    <a:pt x="163" y="0"/>
                    <a:pt x="163" y="0"/>
                  </a:cubicBezTo>
                  <a:cubicBezTo>
                    <a:pt x="125" y="0"/>
                    <a:pt x="96" y="33"/>
                    <a:pt x="96" y="71"/>
                  </a:cubicBezTo>
                  <a:cubicBezTo>
                    <a:pt x="96" y="117"/>
                    <a:pt x="96" y="117"/>
                    <a:pt x="96" y="117"/>
                  </a:cubicBezTo>
                  <a:cubicBezTo>
                    <a:pt x="71" y="117"/>
                    <a:pt x="71" y="117"/>
                    <a:pt x="71" y="117"/>
                  </a:cubicBezTo>
                  <a:cubicBezTo>
                    <a:pt x="33" y="117"/>
                    <a:pt x="0" y="150"/>
                    <a:pt x="0" y="187"/>
                  </a:cubicBezTo>
                  <a:cubicBezTo>
                    <a:pt x="0" y="658"/>
                    <a:pt x="0" y="658"/>
                    <a:pt x="0" y="658"/>
                  </a:cubicBezTo>
                  <a:cubicBezTo>
                    <a:pt x="0" y="708"/>
                    <a:pt x="42" y="750"/>
                    <a:pt x="96" y="750"/>
                  </a:cubicBezTo>
                  <a:cubicBezTo>
                    <a:pt x="660" y="750"/>
                    <a:pt x="660" y="750"/>
                    <a:pt x="660" y="750"/>
                  </a:cubicBezTo>
                  <a:cubicBezTo>
                    <a:pt x="710" y="750"/>
                    <a:pt x="752" y="708"/>
                    <a:pt x="752" y="658"/>
                  </a:cubicBezTo>
                  <a:cubicBezTo>
                    <a:pt x="752" y="71"/>
                    <a:pt x="752" y="71"/>
                    <a:pt x="752" y="71"/>
                  </a:cubicBezTo>
                  <a:cubicBezTo>
                    <a:pt x="752" y="33"/>
                    <a:pt x="718" y="0"/>
                    <a:pt x="681" y="0"/>
                  </a:cubicBezTo>
                  <a:close/>
                  <a:moveTo>
                    <a:pt x="706" y="658"/>
                  </a:moveTo>
                  <a:cubicBezTo>
                    <a:pt x="706" y="683"/>
                    <a:pt x="685" y="704"/>
                    <a:pt x="660" y="704"/>
                  </a:cubicBezTo>
                  <a:cubicBezTo>
                    <a:pt x="96" y="704"/>
                    <a:pt x="96" y="704"/>
                    <a:pt x="96" y="704"/>
                  </a:cubicBezTo>
                  <a:cubicBezTo>
                    <a:pt x="67" y="704"/>
                    <a:pt x="46" y="683"/>
                    <a:pt x="46" y="658"/>
                  </a:cubicBezTo>
                  <a:cubicBezTo>
                    <a:pt x="46" y="187"/>
                    <a:pt x="46" y="187"/>
                    <a:pt x="46" y="187"/>
                  </a:cubicBezTo>
                  <a:cubicBezTo>
                    <a:pt x="46" y="175"/>
                    <a:pt x="58" y="162"/>
                    <a:pt x="71" y="162"/>
                  </a:cubicBezTo>
                  <a:cubicBezTo>
                    <a:pt x="96" y="162"/>
                    <a:pt x="96" y="162"/>
                    <a:pt x="96" y="162"/>
                  </a:cubicBezTo>
                  <a:cubicBezTo>
                    <a:pt x="96" y="633"/>
                    <a:pt x="96" y="633"/>
                    <a:pt x="96" y="633"/>
                  </a:cubicBezTo>
                  <a:cubicBezTo>
                    <a:pt x="96" y="646"/>
                    <a:pt x="104" y="658"/>
                    <a:pt x="117" y="658"/>
                  </a:cubicBezTo>
                  <a:cubicBezTo>
                    <a:pt x="129" y="658"/>
                    <a:pt x="142" y="646"/>
                    <a:pt x="142" y="633"/>
                  </a:cubicBezTo>
                  <a:cubicBezTo>
                    <a:pt x="142" y="71"/>
                    <a:pt x="142" y="71"/>
                    <a:pt x="142" y="71"/>
                  </a:cubicBezTo>
                  <a:cubicBezTo>
                    <a:pt x="142" y="58"/>
                    <a:pt x="150" y="46"/>
                    <a:pt x="163" y="46"/>
                  </a:cubicBezTo>
                  <a:cubicBezTo>
                    <a:pt x="681" y="46"/>
                    <a:pt x="681" y="46"/>
                    <a:pt x="681" y="46"/>
                  </a:cubicBezTo>
                  <a:cubicBezTo>
                    <a:pt x="693" y="46"/>
                    <a:pt x="706" y="58"/>
                    <a:pt x="706" y="71"/>
                  </a:cubicBezTo>
                  <a:lnTo>
                    <a:pt x="706" y="658"/>
                  </a:lnTo>
                  <a:close/>
                  <a:moveTo>
                    <a:pt x="459" y="306"/>
                  </a:moveTo>
                  <a:cubicBezTo>
                    <a:pt x="648" y="306"/>
                    <a:pt x="648" y="306"/>
                    <a:pt x="648" y="306"/>
                  </a:cubicBezTo>
                  <a:cubicBezTo>
                    <a:pt x="652" y="306"/>
                    <a:pt x="656" y="301"/>
                    <a:pt x="656" y="293"/>
                  </a:cubicBezTo>
                  <a:cubicBezTo>
                    <a:pt x="656" y="289"/>
                    <a:pt x="652" y="285"/>
                    <a:pt x="648" y="285"/>
                  </a:cubicBezTo>
                  <a:cubicBezTo>
                    <a:pt x="459" y="285"/>
                    <a:pt x="459" y="285"/>
                    <a:pt x="459" y="285"/>
                  </a:cubicBezTo>
                  <a:cubicBezTo>
                    <a:pt x="450" y="285"/>
                    <a:pt x="446" y="289"/>
                    <a:pt x="446" y="293"/>
                  </a:cubicBezTo>
                  <a:cubicBezTo>
                    <a:pt x="446" y="301"/>
                    <a:pt x="450" y="306"/>
                    <a:pt x="459" y="306"/>
                  </a:cubicBezTo>
                  <a:close/>
                  <a:moveTo>
                    <a:pt x="459" y="234"/>
                  </a:moveTo>
                  <a:cubicBezTo>
                    <a:pt x="648" y="234"/>
                    <a:pt x="648" y="234"/>
                    <a:pt x="648" y="234"/>
                  </a:cubicBezTo>
                  <a:cubicBezTo>
                    <a:pt x="652" y="234"/>
                    <a:pt x="656" y="230"/>
                    <a:pt x="656" y="222"/>
                  </a:cubicBezTo>
                  <a:cubicBezTo>
                    <a:pt x="656" y="218"/>
                    <a:pt x="652" y="214"/>
                    <a:pt x="648" y="214"/>
                  </a:cubicBezTo>
                  <a:cubicBezTo>
                    <a:pt x="459" y="214"/>
                    <a:pt x="459" y="214"/>
                    <a:pt x="459" y="214"/>
                  </a:cubicBezTo>
                  <a:cubicBezTo>
                    <a:pt x="450" y="214"/>
                    <a:pt x="446" y="218"/>
                    <a:pt x="446" y="222"/>
                  </a:cubicBezTo>
                  <a:cubicBezTo>
                    <a:pt x="446" y="230"/>
                    <a:pt x="450" y="234"/>
                    <a:pt x="459" y="234"/>
                  </a:cubicBezTo>
                  <a:close/>
                  <a:moveTo>
                    <a:pt x="459" y="163"/>
                  </a:moveTo>
                  <a:cubicBezTo>
                    <a:pt x="648" y="163"/>
                    <a:pt x="648" y="163"/>
                    <a:pt x="648" y="163"/>
                  </a:cubicBezTo>
                  <a:cubicBezTo>
                    <a:pt x="652" y="163"/>
                    <a:pt x="656" y="159"/>
                    <a:pt x="656" y="155"/>
                  </a:cubicBezTo>
                  <a:cubicBezTo>
                    <a:pt x="656" y="147"/>
                    <a:pt x="652" y="142"/>
                    <a:pt x="648" y="142"/>
                  </a:cubicBezTo>
                  <a:cubicBezTo>
                    <a:pt x="459" y="142"/>
                    <a:pt x="459" y="142"/>
                    <a:pt x="459" y="142"/>
                  </a:cubicBezTo>
                  <a:cubicBezTo>
                    <a:pt x="450" y="142"/>
                    <a:pt x="446" y="147"/>
                    <a:pt x="446" y="155"/>
                  </a:cubicBezTo>
                  <a:cubicBezTo>
                    <a:pt x="446" y="159"/>
                    <a:pt x="450" y="163"/>
                    <a:pt x="459" y="163"/>
                  </a:cubicBezTo>
                  <a:close/>
                  <a:moveTo>
                    <a:pt x="388" y="634"/>
                  </a:moveTo>
                  <a:cubicBezTo>
                    <a:pt x="200" y="634"/>
                    <a:pt x="200" y="634"/>
                    <a:pt x="200" y="634"/>
                  </a:cubicBezTo>
                  <a:cubicBezTo>
                    <a:pt x="192" y="634"/>
                    <a:pt x="187" y="638"/>
                    <a:pt x="187" y="647"/>
                  </a:cubicBezTo>
                  <a:cubicBezTo>
                    <a:pt x="187" y="651"/>
                    <a:pt x="192" y="660"/>
                    <a:pt x="200" y="660"/>
                  </a:cubicBezTo>
                  <a:cubicBezTo>
                    <a:pt x="388" y="660"/>
                    <a:pt x="388" y="660"/>
                    <a:pt x="388" y="660"/>
                  </a:cubicBezTo>
                  <a:cubicBezTo>
                    <a:pt x="393" y="660"/>
                    <a:pt x="401" y="651"/>
                    <a:pt x="401" y="647"/>
                  </a:cubicBezTo>
                  <a:cubicBezTo>
                    <a:pt x="401" y="638"/>
                    <a:pt x="393" y="634"/>
                    <a:pt x="388" y="634"/>
                  </a:cubicBezTo>
                  <a:close/>
                  <a:moveTo>
                    <a:pt x="388" y="562"/>
                  </a:moveTo>
                  <a:cubicBezTo>
                    <a:pt x="200" y="562"/>
                    <a:pt x="200" y="562"/>
                    <a:pt x="200" y="562"/>
                  </a:cubicBezTo>
                  <a:cubicBezTo>
                    <a:pt x="192" y="562"/>
                    <a:pt x="187" y="567"/>
                    <a:pt x="187" y="575"/>
                  </a:cubicBezTo>
                  <a:cubicBezTo>
                    <a:pt x="187" y="580"/>
                    <a:pt x="192" y="588"/>
                    <a:pt x="200" y="588"/>
                  </a:cubicBezTo>
                  <a:cubicBezTo>
                    <a:pt x="388" y="588"/>
                    <a:pt x="388" y="588"/>
                    <a:pt x="388" y="588"/>
                  </a:cubicBezTo>
                  <a:cubicBezTo>
                    <a:pt x="393" y="588"/>
                    <a:pt x="401" y="580"/>
                    <a:pt x="401" y="575"/>
                  </a:cubicBezTo>
                  <a:cubicBezTo>
                    <a:pt x="401" y="567"/>
                    <a:pt x="393" y="562"/>
                    <a:pt x="388" y="562"/>
                  </a:cubicBezTo>
                  <a:close/>
                  <a:moveTo>
                    <a:pt x="388" y="493"/>
                  </a:moveTo>
                  <a:cubicBezTo>
                    <a:pt x="200" y="493"/>
                    <a:pt x="200" y="493"/>
                    <a:pt x="200" y="493"/>
                  </a:cubicBezTo>
                  <a:cubicBezTo>
                    <a:pt x="192" y="493"/>
                    <a:pt x="187" y="497"/>
                    <a:pt x="187" y="505"/>
                  </a:cubicBezTo>
                  <a:cubicBezTo>
                    <a:pt x="187" y="513"/>
                    <a:pt x="192" y="517"/>
                    <a:pt x="200" y="517"/>
                  </a:cubicBezTo>
                  <a:cubicBezTo>
                    <a:pt x="388" y="517"/>
                    <a:pt x="388" y="517"/>
                    <a:pt x="388" y="517"/>
                  </a:cubicBezTo>
                  <a:cubicBezTo>
                    <a:pt x="393" y="517"/>
                    <a:pt x="401" y="513"/>
                    <a:pt x="401" y="505"/>
                  </a:cubicBezTo>
                  <a:cubicBezTo>
                    <a:pt x="401" y="497"/>
                    <a:pt x="393" y="493"/>
                    <a:pt x="388" y="493"/>
                  </a:cubicBezTo>
                  <a:close/>
                  <a:moveTo>
                    <a:pt x="647" y="634"/>
                  </a:moveTo>
                  <a:cubicBezTo>
                    <a:pt x="459" y="634"/>
                    <a:pt x="459" y="634"/>
                    <a:pt x="459" y="634"/>
                  </a:cubicBezTo>
                  <a:cubicBezTo>
                    <a:pt x="450" y="634"/>
                    <a:pt x="446" y="638"/>
                    <a:pt x="446" y="647"/>
                  </a:cubicBezTo>
                  <a:cubicBezTo>
                    <a:pt x="446" y="651"/>
                    <a:pt x="450" y="660"/>
                    <a:pt x="459" y="660"/>
                  </a:cubicBezTo>
                  <a:cubicBezTo>
                    <a:pt x="647" y="660"/>
                    <a:pt x="647" y="660"/>
                    <a:pt x="647" y="660"/>
                  </a:cubicBezTo>
                  <a:cubicBezTo>
                    <a:pt x="651" y="660"/>
                    <a:pt x="660" y="651"/>
                    <a:pt x="660" y="647"/>
                  </a:cubicBezTo>
                  <a:cubicBezTo>
                    <a:pt x="660" y="638"/>
                    <a:pt x="651" y="634"/>
                    <a:pt x="647" y="634"/>
                  </a:cubicBezTo>
                  <a:close/>
                  <a:moveTo>
                    <a:pt x="647" y="562"/>
                  </a:moveTo>
                  <a:cubicBezTo>
                    <a:pt x="459" y="562"/>
                    <a:pt x="459" y="562"/>
                    <a:pt x="459" y="562"/>
                  </a:cubicBezTo>
                  <a:cubicBezTo>
                    <a:pt x="450" y="562"/>
                    <a:pt x="446" y="567"/>
                    <a:pt x="446" y="575"/>
                  </a:cubicBezTo>
                  <a:cubicBezTo>
                    <a:pt x="446" y="580"/>
                    <a:pt x="450" y="588"/>
                    <a:pt x="459" y="588"/>
                  </a:cubicBezTo>
                  <a:cubicBezTo>
                    <a:pt x="647" y="588"/>
                    <a:pt x="647" y="588"/>
                    <a:pt x="647" y="588"/>
                  </a:cubicBezTo>
                  <a:cubicBezTo>
                    <a:pt x="651" y="588"/>
                    <a:pt x="660" y="580"/>
                    <a:pt x="660" y="575"/>
                  </a:cubicBezTo>
                  <a:cubicBezTo>
                    <a:pt x="660" y="567"/>
                    <a:pt x="651" y="562"/>
                    <a:pt x="647" y="562"/>
                  </a:cubicBezTo>
                  <a:close/>
                  <a:moveTo>
                    <a:pt x="647" y="493"/>
                  </a:moveTo>
                  <a:cubicBezTo>
                    <a:pt x="459" y="493"/>
                    <a:pt x="459" y="493"/>
                    <a:pt x="459" y="493"/>
                  </a:cubicBezTo>
                  <a:cubicBezTo>
                    <a:pt x="450" y="493"/>
                    <a:pt x="446" y="497"/>
                    <a:pt x="446" y="505"/>
                  </a:cubicBezTo>
                  <a:cubicBezTo>
                    <a:pt x="446" y="513"/>
                    <a:pt x="450" y="517"/>
                    <a:pt x="459" y="517"/>
                  </a:cubicBezTo>
                  <a:cubicBezTo>
                    <a:pt x="647" y="517"/>
                    <a:pt x="647" y="517"/>
                    <a:pt x="647" y="517"/>
                  </a:cubicBezTo>
                  <a:cubicBezTo>
                    <a:pt x="651" y="517"/>
                    <a:pt x="660" y="513"/>
                    <a:pt x="660" y="505"/>
                  </a:cubicBezTo>
                  <a:cubicBezTo>
                    <a:pt x="660" y="497"/>
                    <a:pt x="651" y="493"/>
                    <a:pt x="647" y="493"/>
                  </a:cubicBezTo>
                  <a:close/>
                  <a:moveTo>
                    <a:pt x="647" y="351"/>
                  </a:moveTo>
                  <a:cubicBezTo>
                    <a:pt x="200" y="351"/>
                    <a:pt x="200" y="351"/>
                    <a:pt x="200" y="351"/>
                  </a:cubicBezTo>
                  <a:cubicBezTo>
                    <a:pt x="192" y="351"/>
                    <a:pt x="187" y="359"/>
                    <a:pt x="187" y="363"/>
                  </a:cubicBezTo>
                  <a:cubicBezTo>
                    <a:pt x="187" y="371"/>
                    <a:pt x="192" y="375"/>
                    <a:pt x="200" y="375"/>
                  </a:cubicBezTo>
                  <a:cubicBezTo>
                    <a:pt x="647" y="375"/>
                    <a:pt x="647" y="375"/>
                    <a:pt x="647" y="375"/>
                  </a:cubicBezTo>
                  <a:cubicBezTo>
                    <a:pt x="651" y="375"/>
                    <a:pt x="660" y="371"/>
                    <a:pt x="660" y="363"/>
                  </a:cubicBezTo>
                  <a:cubicBezTo>
                    <a:pt x="660" y="359"/>
                    <a:pt x="651" y="351"/>
                    <a:pt x="647" y="351"/>
                  </a:cubicBezTo>
                  <a:close/>
                  <a:moveTo>
                    <a:pt x="647" y="422"/>
                  </a:moveTo>
                  <a:cubicBezTo>
                    <a:pt x="200" y="422"/>
                    <a:pt x="200" y="422"/>
                    <a:pt x="200" y="422"/>
                  </a:cubicBezTo>
                  <a:cubicBezTo>
                    <a:pt x="192" y="422"/>
                    <a:pt x="187" y="430"/>
                    <a:pt x="187" y="434"/>
                  </a:cubicBezTo>
                  <a:cubicBezTo>
                    <a:pt x="187" y="442"/>
                    <a:pt x="192" y="446"/>
                    <a:pt x="200" y="446"/>
                  </a:cubicBezTo>
                  <a:cubicBezTo>
                    <a:pt x="647" y="446"/>
                    <a:pt x="647" y="446"/>
                    <a:pt x="647" y="446"/>
                  </a:cubicBezTo>
                  <a:cubicBezTo>
                    <a:pt x="651" y="446"/>
                    <a:pt x="660" y="442"/>
                    <a:pt x="660" y="434"/>
                  </a:cubicBezTo>
                  <a:cubicBezTo>
                    <a:pt x="660" y="430"/>
                    <a:pt x="651" y="422"/>
                    <a:pt x="647" y="422"/>
                  </a:cubicBezTo>
                  <a:close/>
                  <a:moveTo>
                    <a:pt x="213" y="306"/>
                  </a:moveTo>
                  <a:cubicBezTo>
                    <a:pt x="376" y="306"/>
                    <a:pt x="376" y="306"/>
                    <a:pt x="376" y="306"/>
                  </a:cubicBezTo>
                  <a:cubicBezTo>
                    <a:pt x="388" y="306"/>
                    <a:pt x="401" y="297"/>
                    <a:pt x="401" y="281"/>
                  </a:cubicBezTo>
                  <a:cubicBezTo>
                    <a:pt x="401" y="118"/>
                    <a:pt x="401" y="118"/>
                    <a:pt x="401" y="118"/>
                  </a:cubicBezTo>
                  <a:cubicBezTo>
                    <a:pt x="401" y="106"/>
                    <a:pt x="388" y="97"/>
                    <a:pt x="376" y="97"/>
                  </a:cubicBezTo>
                  <a:cubicBezTo>
                    <a:pt x="213" y="97"/>
                    <a:pt x="213" y="97"/>
                    <a:pt x="213" y="97"/>
                  </a:cubicBezTo>
                  <a:cubicBezTo>
                    <a:pt x="200" y="97"/>
                    <a:pt x="187" y="106"/>
                    <a:pt x="187" y="118"/>
                  </a:cubicBezTo>
                  <a:cubicBezTo>
                    <a:pt x="187" y="281"/>
                    <a:pt x="187" y="281"/>
                    <a:pt x="187" y="281"/>
                  </a:cubicBezTo>
                  <a:cubicBezTo>
                    <a:pt x="187" y="297"/>
                    <a:pt x="200" y="306"/>
                    <a:pt x="213" y="306"/>
                  </a:cubicBezTo>
                  <a:close/>
                  <a:moveTo>
                    <a:pt x="234" y="143"/>
                  </a:moveTo>
                  <a:cubicBezTo>
                    <a:pt x="351" y="143"/>
                    <a:pt x="351" y="143"/>
                    <a:pt x="351" y="143"/>
                  </a:cubicBezTo>
                  <a:cubicBezTo>
                    <a:pt x="351" y="260"/>
                    <a:pt x="351" y="260"/>
                    <a:pt x="351" y="260"/>
                  </a:cubicBezTo>
                  <a:cubicBezTo>
                    <a:pt x="234" y="260"/>
                    <a:pt x="234" y="260"/>
                    <a:pt x="234" y="260"/>
                  </a:cubicBezTo>
                  <a:lnTo>
                    <a:pt x="234" y="143"/>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pPr>
              <a:endParaRPr kumimoji="0" lang="id-ID" sz="1800" b="0" i="0" u="none" strike="noStrike" kern="1200" cap="none" spc="0" normalizeH="0" baseline="0" noProof="0">
                <a:ln>
                  <a:noFill/>
                </a:ln>
                <a:solidFill>
                  <a:srgbClr val="445469"/>
                </a:solidFill>
                <a:effectLst/>
                <a:uLnTx/>
                <a:uFillTx/>
                <a:latin typeface="微软雅黑" panose="020B0503020204020204" charset="-122"/>
                <a:ea typeface="微软雅黑" panose="020B0503020204020204" charset="-122"/>
                <a:cs typeface="+mn-ea"/>
                <a:sym typeface="+mn-lt"/>
              </a:endParaRPr>
            </a:p>
          </p:txBody>
        </p:sp>
        <p:sp>
          <p:nvSpPr>
            <p:cNvPr id="29" name="图标3"/>
            <p:cNvSpPr>
              <a:spLocks noEditPoints="1"/>
            </p:cNvSpPr>
            <p:nvPr>
              <p:custDataLst>
                <p:tags r:id="rId15"/>
              </p:custDataLst>
            </p:nvPr>
          </p:nvSpPr>
          <p:spPr bwMode="auto">
            <a:xfrm>
              <a:off x="8013700" y="3163888"/>
              <a:ext cx="554038" cy="539750"/>
            </a:xfrm>
            <a:custGeom>
              <a:avLst/>
              <a:gdLst>
                <a:gd name="T0" fmla="*/ 188 w 263"/>
                <a:gd name="T1" fmla="*/ 0 h 256"/>
                <a:gd name="T2" fmla="*/ 111 w 263"/>
                <a:gd name="T3" fmla="*/ 54 h 256"/>
                <a:gd name="T4" fmla="*/ 111 w 263"/>
                <a:gd name="T5" fmla="*/ 55 h 256"/>
                <a:gd name="T6" fmla="*/ 28 w 263"/>
                <a:gd name="T7" fmla="*/ 138 h 256"/>
                <a:gd name="T8" fmla="*/ 1 w 263"/>
                <a:gd name="T9" fmla="*/ 220 h 256"/>
                <a:gd name="T10" fmla="*/ 28 w 263"/>
                <a:gd name="T11" fmla="*/ 256 h 256"/>
                <a:gd name="T12" fmla="*/ 105 w 263"/>
                <a:gd name="T13" fmla="*/ 237 h 256"/>
                <a:gd name="T14" fmla="*/ 241 w 263"/>
                <a:gd name="T15" fmla="*/ 105 h 256"/>
                <a:gd name="T16" fmla="*/ 128 w 263"/>
                <a:gd name="T17" fmla="*/ 190 h 256"/>
                <a:gd name="T18" fmla="*/ 198 w 263"/>
                <a:gd name="T19" fmla="*/ 94 h 256"/>
                <a:gd name="T20" fmla="*/ 190 w 263"/>
                <a:gd name="T21" fmla="*/ 134 h 256"/>
                <a:gd name="T22" fmla="*/ 128 w 263"/>
                <a:gd name="T23" fmla="*/ 196 h 256"/>
                <a:gd name="T24" fmla="*/ 118 w 263"/>
                <a:gd name="T25" fmla="*/ 162 h 256"/>
                <a:gd name="T26" fmla="*/ 91 w 263"/>
                <a:gd name="T27" fmla="*/ 136 h 256"/>
                <a:gd name="T28" fmla="*/ 184 w 263"/>
                <a:gd name="T29" fmla="*/ 72 h 256"/>
                <a:gd name="T30" fmla="*/ 118 w 263"/>
                <a:gd name="T31" fmla="*/ 162 h 256"/>
                <a:gd name="T32" fmla="*/ 61 w 263"/>
                <a:gd name="T33" fmla="*/ 128 h 256"/>
                <a:gd name="T34" fmla="*/ 159 w 263"/>
                <a:gd name="T35" fmla="*/ 57 h 256"/>
                <a:gd name="T36" fmla="*/ 33 w 263"/>
                <a:gd name="T37" fmla="*/ 239 h 256"/>
                <a:gd name="T38" fmla="*/ 16 w 263"/>
                <a:gd name="T39" fmla="*/ 228 h 256"/>
                <a:gd name="T40" fmla="*/ 25 w 263"/>
                <a:gd name="T41" fmla="*/ 193 h 256"/>
                <a:gd name="T42" fmla="*/ 63 w 263"/>
                <a:gd name="T43" fmla="*/ 231 h 256"/>
                <a:gd name="T44" fmla="*/ 71 w 263"/>
                <a:gd name="T45" fmla="*/ 229 h 256"/>
                <a:gd name="T46" fmla="*/ 27 w 263"/>
                <a:gd name="T47" fmla="*/ 185 h 256"/>
                <a:gd name="T48" fmla="*/ 39 w 263"/>
                <a:gd name="T49" fmla="*/ 150 h 256"/>
                <a:gd name="T50" fmla="*/ 103 w 263"/>
                <a:gd name="T51" fmla="*/ 220 h 256"/>
                <a:gd name="T52" fmla="*/ 71 w 263"/>
                <a:gd name="T53" fmla="*/ 229 h 256"/>
                <a:gd name="T54" fmla="*/ 216 w 263"/>
                <a:gd name="T55" fmla="*/ 108 h 256"/>
                <a:gd name="T56" fmla="*/ 196 w 263"/>
                <a:gd name="T57" fmla="*/ 60 h 256"/>
                <a:gd name="T58" fmla="*/ 162 w 263"/>
                <a:gd name="T59" fmla="*/ 26 h 256"/>
                <a:gd name="T60" fmla="*/ 224 w 263"/>
                <a:gd name="T61" fmla="*/ 32 h 256"/>
                <a:gd name="T62" fmla="*/ 230 w 263"/>
                <a:gd name="T63" fmla="*/ 9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3" h="256">
                  <a:moveTo>
                    <a:pt x="235" y="21"/>
                  </a:moveTo>
                  <a:cubicBezTo>
                    <a:pt x="222" y="8"/>
                    <a:pt x="205" y="0"/>
                    <a:pt x="188" y="0"/>
                  </a:cubicBezTo>
                  <a:cubicBezTo>
                    <a:pt x="173" y="0"/>
                    <a:pt x="160" y="5"/>
                    <a:pt x="150" y="15"/>
                  </a:cubicBezTo>
                  <a:cubicBezTo>
                    <a:pt x="111" y="54"/>
                    <a:pt x="111" y="54"/>
                    <a:pt x="111" y="54"/>
                  </a:cubicBezTo>
                  <a:cubicBezTo>
                    <a:pt x="111" y="54"/>
                    <a:pt x="111" y="54"/>
                    <a:pt x="111" y="55"/>
                  </a:cubicBezTo>
                  <a:cubicBezTo>
                    <a:pt x="111" y="55"/>
                    <a:pt x="111" y="55"/>
                    <a:pt x="111" y="55"/>
                  </a:cubicBezTo>
                  <a:cubicBezTo>
                    <a:pt x="111" y="55"/>
                    <a:pt x="111" y="55"/>
                    <a:pt x="111" y="55"/>
                  </a:cubicBezTo>
                  <a:cubicBezTo>
                    <a:pt x="28" y="138"/>
                    <a:pt x="28" y="138"/>
                    <a:pt x="28" y="138"/>
                  </a:cubicBezTo>
                  <a:cubicBezTo>
                    <a:pt x="24" y="142"/>
                    <a:pt x="22" y="147"/>
                    <a:pt x="20" y="152"/>
                  </a:cubicBezTo>
                  <a:cubicBezTo>
                    <a:pt x="1" y="220"/>
                    <a:pt x="1" y="220"/>
                    <a:pt x="1" y="220"/>
                  </a:cubicBezTo>
                  <a:cubicBezTo>
                    <a:pt x="1" y="220"/>
                    <a:pt x="0" y="225"/>
                    <a:pt x="0" y="228"/>
                  </a:cubicBezTo>
                  <a:cubicBezTo>
                    <a:pt x="0" y="243"/>
                    <a:pt x="13" y="256"/>
                    <a:pt x="28" y="256"/>
                  </a:cubicBezTo>
                  <a:cubicBezTo>
                    <a:pt x="31" y="256"/>
                    <a:pt x="37" y="255"/>
                    <a:pt x="37" y="255"/>
                  </a:cubicBezTo>
                  <a:cubicBezTo>
                    <a:pt x="105" y="237"/>
                    <a:pt x="105" y="237"/>
                    <a:pt x="105" y="237"/>
                  </a:cubicBezTo>
                  <a:cubicBezTo>
                    <a:pt x="110" y="235"/>
                    <a:pt x="115" y="232"/>
                    <a:pt x="119" y="229"/>
                  </a:cubicBezTo>
                  <a:cubicBezTo>
                    <a:pt x="241" y="105"/>
                    <a:pt x="241" y="105"/>
                    <a:pt x="241" y="105"/>
                  </a:cubicBezTo>
                  <a:cubicBezTo>
                    <a:pt x="263" y="83"/>
                    <a:pt x="261" y="46"/>
                    <a:pt x="235" y="21"/>
                  </a:cubicBezTo>
                  <a:close/>
                  <a:moveTo>
                    <a:pt x="128" y="190"/>
                  </a:moveTo>
                  <a:cubicBezTo>
                    <a:pt x="127" y="183"/>
                    <a:pt x="125" y="176"/>
                    <a:pt x="122" y="169"/>
                  </a:cubicBezTo>
                  <a:cubicBezTo>
                    <a:pt x="198" y="94"/>
                    <a:pt x="198" y="94"/>
                    <a:pt x="198" y="94"/>
                  </a:cubicBezTo>
                  <a:cubicBezTo>
                    <a:pt x="203" y="108"/>
                    <a:pt x="200" y="124"/>
                    <a:pt x="190" y="134"/>
                  </a:cubicBezTo>
                  <a:cubicBezTo>
                    <a:pt x="190" y="134"/>
                    <a:pt x="190" y="134"/>
                    <a:pt x="190" y="134"/>
                  </a:cubicBezTo>
                  <a:cubicBezTo>
                    <a:pt x="190" y="134"/>
                    <a:pt x="190" y="134"/>
                    <a:pt x="190" y="134"/>
                  </a:cubicBezTo>
                  <a:cubicBezTo>
                    <a:pt x="128" y="196"/>
                    <a:pt x="128" y="196"/>
                    <a:pt x="128" y="196"/>
                  </a:cubicBezTo>
                  <a:cubicBezTo>
                    <a:pt x="128" y="194"/>
                    <a:pt x="128" y="192"/>
                    <a:pt x="128" y="190"/>
                  </a:cubicBezTo>
                  <a:close/>
                  <a:moveTo>
                    <a:pt x="118" y="162"/>
                  </a:moveTo>
                  <a:cubicBezTo>
                    <a:pt x="115" y="157"/>
                    <a:pt x="112" y="152"/>
                    <a:pt x="108" y="148"/>
                  </a:cubicBezTo>
                  <a:cubicBezTo>
                    <a:pt x="103" y="143"/>
                    <a:pt x="97" y="140"/>
                    <a:pt x="91" y="136"/>
                  </a:cubicBezTo>
                  <a:cubicBezTo>
                    <a:pt x="168" y="60"/>
                    <a:pt x="168" y="60"/>
                    <a:pt x="168" y="60"/>
                  </a:cubicBezTo>
                  <a:cubicBezTo>
                    <a:pt x="174" y="63"/>
                    <a:pt x="179" y="66"/>
                    <a:pt x="184" y="72"/>
                  </a:cubicBezTo>
                  <a:cubicBezTo>
                    <a:pt x="189" y="76"/>
                    <a:pt x="192" y="81"/>
                    <a:pt x="195" y="86"/>
                  </a:cubicBezTo>
                  <a:lnTo>
                    <a:pt x="118" y="162"/>
                  </a:lnTo>
                  <a:close/>
                  <a:moveTo>
                    <a:pt x="84" y="133"/>
                  </a:moveTo>
                  <a:cubicBezTo>
                    <a:pt x="76" y="130"/>
                    <a:pt x="69" y="128"/>
                    <a:pt x="61" y="128"/>
                  </a:cubicBezTo>
                  <a:cubicBezTo>
                    <a:pt x="123" y="66"/>
                    <a:pt x="123" y="66"/>
                    <a:pt x="123" y="66"/>
                  </a:cubicBezTo>
                  <a:cubicBezTo>
                    <a:pt x="132" y="56"/>
                    <a:pt x="146" y="54"/>
                    <a:pt x="159" y="57"/>
                  </a:cubicBezTo>
                  <a:lnTo>
                    <a:pt x="84" y="133"/>
                  </a:lnTo>
                  <a:close/>
                  <a:moveTo>
                    <a:pt x="33" y="239"/>
                  </a:moveTo>
                  <a:cubicBezTo>
                    <a:pt x="32" y="239"/>
                    <a:pt x="30" y="240"/>
                    <a:pt x="28" y="240"/>
                  </a:cubicBezTo>
                  <a:cubicBezTo>
                    <a:pt x="21" y="240"/>
                    <a:pt x="16" y="235"/>
                    <a:pt x="16" y="228"/>
                  </a:cubicBezTo>
                  <a:cubicBezTo>
                    <a:pt x="16" y="227"/>
                    <a:pt x="17" y="224"/>
                    <a:pt x="17" y="224"/>
                  </a:cubicBezTo>
                  <a:cubicBezTo>
                    <a:pt x="25" y="193"/>
                    <a:pt x="25" y="193"/>
                    <a:pt x="25" y="193"/>
                  </a:cubicBezTo>
                  <a:cubicBezTo>
                    <a:pt x="34" y="193"/>
                    <a:pt x="44" y="196"/>
                    <a:pt x="52" y="204"/>
                  </a:cubicBezTo>
                  <a:cubicBezTo>
                    <a:pt x="60" y="212"/>
                    <a:pt x="64" y="222"/>
                    <a:pt x="63" y="231"/>
                  </a:cubicBezTo>
                  <a:lnTo>
                    <a:pt x="33" y="239"/>
                  </a:lnTo>
                  <a:close/>
                  <a:moveTo>
                    <a:pt x="71" y="229"/>
                  </a:moveTo>
                  <a:cubicBezTo>
                    <a:pt x="71" y="218"/>
                    <a:pt x="66" y="207"/>
                    <a:pt x="58" y="198"/>
                  </a:cubicBezTo>
                  <a:cubicBezTo>
                    <a:pt x="49" y="190"/>
                    <a:pt x="38" y="185"/>
                    <a:pt x="27" y="185"/>
                  </a:cubicBezTo>
                  <a:cubicBezTo>
                    <a:pt x="35" y="156"/>
                    <a:pt x="35" y="156"/>
                    <a:pt x="35" y="156"/>
                  </a:cubicBezTo>
                  <a:cubicBezTo>
                    <a:pt x="36" y="154"/>
                    <a:pt x="37" y="152"/>
                    <a:pt x="39" y="150"/>
                  </a:cubicBezTo>
                  <a:cubicBezTo>
                    <a:pt x="55" y="139"/>
                    <a:pt x="79" y="142"/>
                    <a:pt x="96" y="160"/>
                  </a:cubicBezTo>
                  <a:cubicBezTo>
                    <a:pt x="115" y="178"/>
                    <a:pt x="117" y="204"/>
                    <a:pt x="103" y="220"/>
                  </a:cubicBezTo>
                  <a:cubicBezTo>
                    <a:pt x="103" y="221"/>
                    <a:pt x="102" y="221"/>
                    <a:pt x="101" y="221"/>
                  </a:cubicBezTo>
                  <a:lnTo>
                    <a:pt x="71" y="229"/>
                  </a:lnTo>
                  <a:close/>
                  <a:moveTo>
                    <a:pt x="230" y="94"/>
                  </a:moveTo>
                  <a:cubicBezTo>
                    <a:pt x="216" y="108"/>
                    <a:pt x="216" y="108"/>
                    <a:pt x="216" y="108"/>
                  </a:cubicBezTo>
                  <a:cubicBezTo>
                    <a:pt x="216" y="106"/>
                    <a:pt x="216" y="104"/>
                    <a:pt x="216" y="102"/>
                  </a:cubicBezTo>
                  <a:cubicBezTo>
                    <a:pt x="215" y="87"/>
                    <a:pt x="207" y="72"/>
                    <a:pt x="196" y="60"/>
                  </a:cubicBezTo>
                  <a:cubicBezTo>
                    <a:pt x="183" y="47"/>
                    <a:pt x="165" y="40"/>
                    <a:pt x="148" y="40"/>
                  </a:cubicBezTo>
                  <a:cubicBezTo>
                    <a:pt x="162" y="26"/>
                    <a:pt x="162" y="26"/>
                    <a:pt x="162" y="26"/>
                  </a:cubicBezTo>
                  <a:cubicBezTo>
                    <a:pt x="168" y="20"/>
                    <a:pt x="177" y="16"/>
                    <a:pt x="188" y="16"/>
                  </a:cubicBezTo>
                  <a:cubicBezTo>
                    <a:pt x="200" y="16"/>
                    <a:pt x="214" y="22"/>
                    <a:pt x="224" y="32"/>
                  </a:cubicBezTo>
                  <a:cubicBezTo>
                    <a:pt x="233" y="41"/>
                    <a:pt x="239" y="53"/>
                    <a:pt x="240" y="65"/>
                  </a:cubicBezTo>
                  <a:cubicBezTo>
                    <a:pt x="241" y="76"/>
                    <a:pt x="237" y="87"/>
                    <a:pt x="230" y="94"/>
                  </a:cubicBezTo>
                  <a:close/>
                </a:path>
              </a:pathLst>
            </a:custGeom>
            <a:solidFill>
              <a:schemeClr val="accent4"/>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pPr>
              <a:endParaRPr kumimoji="0" lang="id-ID" sz="1800" b="0" i="0" u="none" strike="noStrike" kern="1200" cap="none" spc="0" normalizeH="0" baseline="0" noProof="0">
                <a:ln>
                  <a:noFill/>
                </a:ln>
                <a:solidFill>
                  <a:srgbClr val="445469"/>
                </a:solidFill>
                <a:effectLst/>
                <a:uLnTx/>
                <a:uFillTx/>
                <a:latin typeface="微软雅黑" panose="020B0503020204020204" charset="-122"/>
                <a:ea typeface="微软雅黑" panose="020B0503020204020204" charset="-122"/>
                <a:cs typeface="+mn-ea"/>
                <a:sym typeface="+mn-lt"/>
              </a:endParaRPr>
            </a:p>
          </p:txBody>
        </p:sp>
        <p:sp>
          <p:nvSpPr>
            <p:cNvPr id="47" name="文本框 95"/>
            <p:cNvSpPr txBox="1"/>
            <p:nvPr>
              <p:custDataLst>
                <p:tags r:id="rId16"/>
              </p:custDataLst>
            </p:nvPr>
          </p:nvSpPr>
          <p:spPr>
            <a:xfrm>
              <a:off x="2980501" y="4933188"/>
              <a:ext cx="1843149" cy="1174686"/>
            </a:xfrm>
            <a:prstGeom prst="rect">
              <a:avLst/>
            </a:prstGeom>
            <a:noFill/>
          </p:spPr>
          <p:txBody>
            <a:bodyPr vert="horz" wrap="square" lIns="90000" tIns="46800" rIns="90000" bIns="46800" rtlCol="0" anchor="t" anchorCtr="0">
              <a:normAutofit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zh-CN" altLang="en-US" sz="1500" spc="150" dirty="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sym typeface="+mn-ea"/>
                </a:rPr>
                <a:t>风格量化：如何通过词频、句法等数据特征，量化识别《蛙》的“魔幻现实主义”笔法？</a:t>
              </a:r>
              <a:endParaRPr lang="zh-CN" altLang="en-US" sz="1500" spc="150" dirty="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49" name="文本框 95"/>
            <p:cNvSpPr txBox="1"/>
            <p:nvPr>
              <p:custDataLst>
                <p:tags r:id="rId17"/>
              </p:custDataLst>
            </p:nvPr>
          </p:nvSpPr>
          <p:spPr>
            <a:xfrm>
              <a:off x="5174426" y="4933188"/>
              <a:ext cx="1843149" cy="1174686"/>
            </a:xfrm>
            <a:prstGeom prst="rect">
              <a:avLst/>
            </a:prstGeom>
            <a:noFill/>
          </p:spPr>
          <p:txBody>
            <a:bodyPr vert="horz" wrap="square" lIns="90000" tIns="46800" rIns="90000" bIns="46800" rtlCol="0" anchor="t" anchorCtr="0">
              <a:normAutofit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zh-CN" altLang="en-US" sz="1500" spc="150" dirty="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sym typeface="+mn-ea"/>
                </a:rPr>
                <a:t>网络构建：如何构建并解析以“蛙”为核心的意象知识图谱，揭示隐喻系统的内在逻辑？</a:t>
              </a:r>
              <a:endParaRPr lang="zh-CN" altLang="en-US" sz="1500" spc="150" dirty="0">
                <a:solidFill>
                  <a:schemeClr val="dk1">
                    <a:lumMod val="65000"/>
                    <a:lumOff val="3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51" name="文本框 95"/>
            <p:cNvSpPr txBox="1"/>
            <p:nvPr>
              <p:custDataLst>
                <p:tags r:id="rId18"/>
              </p:custDataLst>
            </p:nvPr>
          </p:nvSpPr>
          <p:spPr>
            <a:xfrm>
              <a:off x="7369145" y="4928664"/>
              <a:ext cx="1843149" cy="1174686"/>
            </a:xfrm>
            <a:prstGeom prst="rect">
              <a:avLst/>
            </a:prstGeom>
            <a:noFill/>
          </p:spPr>
          <p:txBody>
            <a:bodyPr vert="horz" wrap="square" lIns="90000" tIns="46800" rIns="90000" bIns="46800" rtlCol="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zh-CN" altLang="en-US" sz="1500" spc="150" dirty="0">
                  <a:solidFill>
                    <a:schemeClr val="dk1">
                      <a:lumMod val="65000"/>
                      <a:lumOff val="35000"/>
                    </a:schemeClr>
                  </a:solidFill>
                  <a:latin typeface="微软雅黑" panose="020B0503020204020204" charset="-122"/>
                  <a:ea typeface="微软雅黑" panose="020B0503020204020204" charset="-122"/>
                  <a:sym typeface="+mn-ea"/>
                </a:rPr>
                <a:t>批评对话：数据发现如何与传统文学批评相互印证或补充，产生新的阐释可能？</a:t>
              </a:r>
              <a:endParaRPr lang="zh-CN" altLang="en-US" sz="1500" spc="150" dirty="0">
                <a:solidFill>
                  <a:schemeClr val="dk1">
                    <a:lumMod val="65000"/>
                    <a:lumOff val="35000"/>
                  </a:schemeClr>
                </a:solidFill>
                <a:latin typeface="微软雅黑" panose="020B0503020204020204" charset="-122"/>
                <a:ea typeface="微软雅黑" panose="020B0503020204020204" charset="-122"/>
                <a:sym typeface="+mn-ea"/>
              </a:endParaRPr>
            </a:p>
          </p:txBody>
        </p:sp>
      </p:grpSp>
    </p:spTree>
    <p:custDataLst>
      <p:tags r:id="rId19"/>
    </p:custData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 name="组合 4"/>
          <p:cNvGrpSpPr/>
          <p:nvPr userDrawn="1">
            <p:custDataLst>
              <p:tags r:id="rId1"/>
            </p:custDataLst>
          </p:nvPr>
        </p:nvGrpSpPr>
        <p:grpSpPr>
          <a:xfrm>
            <a:off x="10638971" y="5416757"/>
            <a:ext cx="1553029" cy="1432837"/>
            <a:chOff x="10898414" y="5656121"/>
            <a:chExt cx="1293586" cy="1193473"/>
          </a:xfrm>
        </p:grpSpPr>
        <p:sp>
          <p:nvSpPr>
            <p:cNvPr id="8"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研究方法与流程</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2" name="矩形 1"/>
          <p:cNvSpPr/>
          <p:nvPr>
            <p:custDataLst>
              <p:tags r:id="rId7"/>
            </p:custDataLst>
          </p:nvPr>
        </p:nvSpPr>
        <p:spPr>
          <a:xfrm>
            <a:off x="1626212" y="1496376"/>
            <a:ext cx="8915978" cy="4779137"/>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lt1"/>
              </a:solidFill>
              <a:latin typeface="微软雅黑" panose="020B0503020204020204" charset="-122"/>
              <a:ea typeface="微软雅黑" panose="020B0503020204020204" charset="-122"/>
              <a:cs typeface="+mn-ea"/>
              <a:sym typeface="+mn-lt"/>
            </a:endParaRPr>
          </a:p>
        </p:txBody>
      </p:sp>
      <p:cxnSp>
        <p:nvCxnSpPr>
          <p:cNvPr id="10" name="直接连接符 9"/>
          <p:cNvCxnSpPr/>
          <p:nvPr>
            <p:custDataLst>
              <p:tags r:id="rId8"/>
            </p:custDataLst>
          </p:nvPr>
        </p:nvCxnSpPr>
        <p:spPr>
          <a:xfrm>
            <a:off x="1772264" y="1218995"/>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9"/>
            </p:custDataLst>
          </p:nvPr>
        </p:nvCxnSpPr>
        <p:spPr>
          <a:xfrm>
            <a:off x="1626210" y="1287787"/>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custDataLst>
              <p:tags r:id="rId10"/>
            </p:custDataLst>
          </p:nvPr>
        </p:nvCxnSpPr>
        <p:spPr>
          <a:xfrm>
            <a:off x="10166179" y="6085167"/>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11"/>
            </p:custDataLst>
          </p:nvPr>
        </p:nvCxnSpPr>
        <p:spPr>
          <a:xfrm>
            <a:off x="10020125" y="6153960"/>
            <a:ext cx="398934" cy="398934"/>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itle 6"/>
          <p:cNvSpPr txBox="1"/>
          <p:nvPr>
            <p:custDataLst>
              <p:tags r:id="rId12"/>
            </p:custDataLst>
          </p:nvPr>
        </p:nvSpPr>
        <p:spPr>
          <a:xfrm>
            <a:off x="1892883" y="1731304"/>
            <a:ext cx="8382634" cy="430927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整体技术路线图：
全文本数据→预处理（分词、清洗）→基础分析（词频、句法）→动态分析（情感脉络）→网络分析（意象图谱）
具体方法：
词频统计：提取关键词，分析主题分布。
句法复杂度分析：计算平均句长、依存关系深度等。
情感脉络追踪：基于情感词典，绘制章节级情感曲线。
意象知识图谱：提取核心意象，构建共现网络，进行中心性、社区发现分析。</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Tree>
    <p:custDataLst>
      <p:tags r:id="rId13"/>
    </p:custData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5"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8"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词频统计与主题聚类分析</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22" name="圆角矩形 21"/>
          <p:cNvSpPr/>
          <p:nvPr>
            <p:custDataLst>
              <p:tags r:id="rId7"/>
            </p:custDataLst>
          </p:nvPr>
        </p:nvSpPr>
        <p:spPr>
          <a:xfrm rot="16200000">
            <a:off x="5726422" y="-2553940"/>
            <a:ext cx="737942" cy="9584138"/>
          </a:xfrm>
          <a:prstGeom prst="roundRect">
            <a:avLst>
              <a:gd name="adj" fmla="val 0"/>
            </a:avLst>
          </a:prstGeom>
          <a:solidFill>
            <a:schemeClr val="lt1"/>
          </a:solidFill>
          <a:ln>
            <a:noFill/>
          </a:ln>
          <a:effectLst>
            <a:outerShdw blurRad="279400" dist="114300" dir="1020000" algn="b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20000"/>
              </a:lnSpc>
              <a:buClrTx/>
              <a:buSzTx/>
              <a:buFontTx/>
            </a:pPr>
            <a:endParaRPr lang="zh-CN" altLang="en-US">
              <a:solidFill>
                <a:schemeClr val="dk1">
                  <a:lumMod val="75000"/>
                  <a:lumOff val="25000"/>
                </a:schemeClr>
              </a:solidFill>
              <a:latin typeface="微软雅黑" panose="020B0503020204020204" charset="-122"/>
              <a:ea typeface="微软雅黑" panose="020B0503020204020204" charset="-122"/>
              <a:sym typeface="+mn-ea"/>
            </a:endParaRPr>
          </a:p>
        </p:txBody>
      </p:sp>
      <p:sp>
        <p:nvSpPr>
          <p:cNvPr id="23" name="圆角矩形 22"/>
          <p:cNvSpPr/>
          <p:nvPr>
            <p:custDataLst>
              <p:tags r:id="rId8"/>
            </p:custDataLst>
          </p:nvPr>
        </p:nvSpPr>
        <p:spPr>
          <a:xfrm rot="16200000">
            <a:off x="990230" y="2182859"/>
            <a:ext cx="736727" cy="110539"/>
          </a:xfrm>
          <a:prstGeom prst="roundRect">
            <a:avLst>
              <a:gd name="adj" fmla="val 7894"/>
            </a:avLst>
          </a:prstGeom>
          <a:gradFill>
            <a:gsLst>
              <a:gs pos="0">
                <a:schemeClr val="accent1"/>
              </a:gs>
              <a:gs pos="100000">
                <a:schemeClr val="accent1">
                  <a:lumMod val="75000"/>
                </a:schemeClr>
              </a:gs>
            </a:gsLst>
            <a:lin ang="7800000" scaled="0"/>
          </a:gradFill>
          <a:ln>
            <a:noFill/>
          </a:ln>
          <a:effectLst>
            <a:outerShdw blurRad="381000" dist="63500" dir="18900000" algn="bl" rotWithShape="0">
              <a:srgbClr val="4575F0">
                <a:alpha val="4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lnSpc>
                <a:spcPct val="120000"/>
              </a:lnSpc>
            </a:pPr>
            <a:endParaRPr lang="zh-CN" altLang="en-US">
              <a:solidFill>
                <a:schemeClr val="dk1">
                  <a:lumMod val="75000"/>
                  <a:lumOff val="25000"/>
                </a:schemeClr>
              </a:solidFill>
              <a:effectLst/>
              <a:latin typeface="微软雅黑" panose="020B0503020204020204" charset="-122"/>
              <a:ea typeface="微软雅黑" panose="020B0503020204020204" charset="-122"/>
            </a:endParaRPr>
          </a:p>
        </p:txBody>
      </p:sp>
      <p:sp>
        <p:nvSpPr>
          <p:cNvPr id="6" name="圆角矩形 5"/>
          <p:cNvSpPr/>
          <p:nvPr>
            <p:custDataLst>
              <p:tags r:id="rId9"/>
            </p:custDataLst>
          </p:nvPr>
        </p:nvSpPr>
        <p:spPr>
          <a:xfrm rot="16200000">
            <a:off x="5727029" y="-1439435"/>
            <a:ext cx="737942" cy="9584138"/>
          </a:xfrm>
          <a:prstGeom prst="roundRect">
            <a:avLst>
              <a:gd name="adj" fmla="val 0"/>
            </a:avLst>
          </a:prstGeom>
          <a:solidFill>
            <a:schemeClr val="lt1"/>
          </a:solidFill>
          <a:ln>
            <a:noFill/>
          </a:ln>
          <a:effectLst>
            <a:outerShdw blurRad="279400" dist="114300" dir="1020000" algn="bl" rotWithShape="0">
              <a:schemeClr val="dk1">
                <a:lumMod val="50000"/>
                <a:lumOff val="50000"/>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20000"/>
              </a:lnSpc>
              <a:buClrTx/>
              <a:buSzTx/>
              <a:buFontTx/>
            </a:pPr>
            <a:endParaRPr lang="zh-CN" altLang="en-US">
              <a:solidFill>
                <a:schemeClr val="dk1">
                  <a:lumMod val="75000"/>
                  <a:lumOff val="25000"/>
                </a:schemeClr>
              </a:solidFill>
              <a:latin typeface="微软雅黑" panose="020B0503020204020204" charset="-122"/>
              <a:ea typeface="微软雅黑" panose="020B0503020204020204" charset="-122"/>
              <a:sym typeface="+mn-ea"/>
            </a:endParaRPr>
          </a:p>
        </p:txBody>
      </p:sp>
      <p:sp>
        <p:nvSpPr>
          <p:cNvPr id="7" name="圆角矩形 6"/>
          <p:cNvSpPr/>
          <p:nvPr>
            <p:custDataLst>
              <p:tags r:id="rId10"/>
            </p:custDataLst>
          </p:nvPr>
        </p:nvSpPr>
        <p:spPr>
          <a:xfrm rot="16200000">
            <a:off x="990837" y="3297365"/>
            <a:ext cx="736727" cy="110539"/>
          </a:xfrm>
          <a:prstGeom prst="roundRect">
            <a:avLst>
              <a:gd name="adj" fmla="val 7894"/>
            </a:avLst>
          </a:prstGeom>
          <a:gradFill>
            <a:gsLst>
              <a:gs pos="0">
                <a:schemeClr val="accent1"/>
              </a:gs>
              <a:gs pos="100000">
                <a:schemeClr val="accent1">
                  <a:lumMod val="75000"/>
                </a:schemeClr>
              </a:gs>
            </a:gsLst>
            <a:lin ang="7800000" scaled="0"/>
          </a:gradFill>
          <a:ln>
            <a:noFill/>
          </a:ln>
          <a:effectLst>
            <a:outerShdw blurRad="381000" dist="63500" dir="18900000" algn="bl" rotWithShape="0">
              <a:srgbClr val="4575F0">
                <a:alpha val="45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20000"/>
              </a:lnSpc>
              <a:buClrTx/>
              <a:buSzTx/>
              <a:buFontTx/>
            </a:pPr>
            <a:endParaRPr lang="zh-CN" altLang="en-US">
              <a:solidFill>
                <a:schemeClr val="dk1">
                  <a:lumMod val="75000"/>
                  <a:lumOff val="25000"/>
                </a:schemeClr>
              </a:solidFill>
              <a:effectLst/>
              <a:latin typeface="微软雅黑" panose="020B0503020204020204" charset="-122"/>
              <a:ea typeface="微软雅黑" panose="020B0503020204020204" charset="-122"/>
              <a:sym typeface="+mn-ea"/>
            </a:endParaRPr>
          </a:p>
        </p:txBody>
      </p:sp>
      <p:sp>
        <p:nvSpPr>
          <p:cNvPr id="14" name="圆角矩形 13"/>
          <p:cNvSpPr/>
          <p:nvPr>
            <p:custDataLst>
              <p:tags r:id="rId11"/>
            </p:custDataLst>
          </p:nvPr>
        </p:nvSpPr>
        <p:spPr>
          <a:xfrm rot="16200000">
            <a:off x="5727636" y="-343150"/>
            <a:ext cx="737942" cy="9584138"/>
          </a:xfrm>
          <a:prstGeom prst="roundRect">
            <a:avLst>
              <a:gd name="adj" fmla="val 0"/>
            </a:avLst>
          </a:prstGeom>
          <a:solidFill>
            <a:schemeClr val="lt1"/>
          </a:solidFill>
          <a:ln>
            <a:noFill/>
          </a:ln>
          <a:effectLst>
            <a:outerShdw blurRad="279400" dist="114300" dir="1020000" algn="b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20000"/>
              </a:lnSpc>
              <a:buClrTx/>
              <a:buSzTx/>
              <a:buFontTx/>
            </a:pPr>
            <a:endParaRPr lang="zh-CN" altLang="en-US">
              <a:solidFill>
                <a:schemeClr val="dk1">
                  <a:lumMod val="75000"/>
                  <a:lumOff val="25000"/>
                </a:schemeClr>
              </a:solidFill>
              <a:latin typeface="微软雅黑" panose="020B0503020204020204" charset="-122"/>
              <a:ea typeface="微软雅黑" panose="020B0503020204020204" charset="-122"/>
              <a:sym typeface="+mn-ea"/>
            </a:endParaRPr>
          </a:p>
        </p:txBody>
      </p:sp>
      <p:sp>
        <p:nvSpPr>
          <p:cNvPr id="18" name="圆角矩形 17"/>
          <p:cNvSpPr/>
          <p:nvPr>
            <p:custDataLst>
              <p:tags r:id="rId12"/>
            </p:custDataLst>
          </p:nvPr>
        </p:nvSpPr>
        <p:spPr>
          <a:xfrm rot="16200000">
            <a:off x="991444" y="4393649"/>
            <a:ext cx="736727" cy="110539"/>
          </a:xfrm>
          <a:prstGeom prst="roundRect">
            <a:avLst>
              <a:gd name="adj" fmla="val 7894"/>
            </a:avLst>
          </a:prstGeom>
          <a:gradFill>
            <a:gsLst>
              <a:gs pos="0">
                <a:schemeClr val="accent1"/>
              </a:gs>
              <a:gs pos="100000">
                <a:schemeClr val="accent1">
                  <a:lumMod val="75000"/>
                </a:schemeClr>
              </a:gs>
            </a:gsLst>
            <a:lin ang="7800000" scaled="0"/>
          </a:gradFill>
          <a:ln>
            <a:noFill/>
          </a:ln>
          <a:effectLst>
            <a:outerShdw blurRad="381000" dist="63500" dir="18900000" algn="bl" rotWithShape="0">
              <a:srgbClr val="4575F0">
                <a:alpha val="45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20000"/>
              </a:lnSpc>
              <a:buClrTx/>
              <a:buSzTx/>
              <a:buFontTx/>
            </a:pPr>
            <a:endParaRPr lang="zh-CN" altLang="en-US">
              <a:solidFill>
                <a:schemeClr val="dk1">
                  <a:lumMod val="75000"/>
                  <a:lumOff val="25000"/>
                </a:schemeClr>
              </a:solidFill>
              <a:effectLst/>
              <a:latin typeface="微软雅黑" panose="020B0503020204020204" charset="-122"/>
              <a:ea typeface="微软雅黑" panose="020B0503020204020204" charset="-122"/>
              <a:sym typeface="+mn-ea"/>
            </a:endParaRPr>
          </a:p>
        </p:txBody>
      </p:sp>
      <p:sp>
        <p:nvSpPr>
          <p:cNvPr id="26" name="圆角矩形 25"/>
          <p:cNvSpPr/>
          <p:nvPr>
            <p:custDataLst>
              <p:tags r:id="rId13"/>
            </p:custDataLst>
          </p:nvPr>
        </p:nvSpPr>
        <p:spPr>
          <a:xfrm rot="16200000">
            <a:off x="5728244" y="742202"/>
            <a:ext cx="737942" cy="9584138"/>
          </a:xfrm>
          <a:prstGeom prst="roundRect">
            <a:avLst>
              <a:gd name="adj" fmla="val 0"/>
            </a:avLst>
          </a:prstGeom>
          <a:solidFill>
            <a:schemeClr val="lt1"/>
          </a:solidFill>
          <a:ln>
            <a:noFill/>
          </a:ln>
          <a:effectLst>
            <a:outerShdw blurRad="279400" dist="114300" dir="1020000" algn="bl" rotWithShape="0">
              <a:schemeClr val="dk1">
                <a:lumMod val="50000"/>
                <a:lumOff val="50000"/>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20000"/>
              </a:lnSpc>
              <a:buClrTx/>
              <a:buSzTx/>
              <a:buFontTx/>
            </a:pPr>
            <a:endParaRPr lang="zh-CN" altLang="en-US">
              <a:solidFill>
                <a:schemeClr val="dk1">
                  <a:lumMod val="75000"/>
                  <a:lumOff val="25000"/>
                </a:schemeClr>
              </a:solidFill>
              <a:latin typeface="微软雅黑" panose="020B0503020204020204" charset="-122"/>
              <a:ea typeface="微软雅黑" panose="020B0503020204020204" charset="-122"/>
              <a:sym typeface="+mn-ea"/>
            </a:endParaRPr>
          </a:p>
        </p:txBody>
      </p:sp>
      <p:sp>
        <p:nvSpPr>
          <p:cNvPr id="27" name="圆角矩形 26"/>
          <p:cNvSpPr/>
          <p:nvPr>
            <p:custDataLst>
              <p:tags r:id="rId14"/>
            </p:custDataLst>
          </p:nvPr>
        </p:nvSpPr>
        <p:spPr>
          <a:xfrm rot="16200000">
            <a:off x="992052" y="5479001"/>
            <a:ext cx="736727" cy="110539"/>
          </a:xfrm>
          <a:prstGeom prst="roundRect">
            <a:avLst>
              <a:gd name="adj" fmla="val 7894"/>
            </a:avLst>
          </a:prstGeom>
          <a:gradFill>
            <a:gsLst>
              <a:gs pos="0">
                <a:schemeClr val="accent1"/>
              </a:gs>
              <a:gs pos="100000">
                <a:schemeClr val="accent1">
                  <a:lumMod val="75000"/>
                </a:schemeClr>
              </a:gs>
            </a:gsLst>
            <a:lin ang="7800000" scaled="0"/>
          </a:gradFill>
          <a:ln>
            <a:noFill/>
          </a:ln>
          <a:effectLst>
            <a:outerShdw blurRad="381000" dist="63500" dir="18900000" algn="bl" rotWithShape="0">
              <a:srgbClr val="4575F0">
                <a:alpha val="45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lnSpc>
                <a:spcPct val="120000"/>
              </a:lnSpc>
              <a:buClrTx/>
              <a:buSzTx/>
              <a:buFontTx/>
            </a:pPr>
            <a:endParaRPr lang="zh-CN" altLang="en-US">
              <a:solidFill>
                <a:schemeClr val="dk1">
                  <a:lumMod val="75000"/>
                  <a:lumOff val="25000"/>
                </a:schemeClr>
              </a:solidFill>
              <a:effectLst/>
              <a:latin typeface="微软雅黑" panose="020B0503020204020204" charset="-122"/>
              <a:ea typeface="微软雅黑" panose="020B0503020204020204" charset="-122"/>
              <a:sym typeface="+mn-ea"/>
            </a:endParaRPr>
          </a:p>
        </p:txBody>
      </p:sp>
      <p:sp>
        <p:nvSpPr>
          <p:cNvPr id="15" name="标题 8"/>
          <p:cNvSpPr>
            <a:spLocks noGrp="1"/>
          </p:cNvSpPr>
          <p:nvPr>
            <p:custDataLst>
              <p:tags r:id="rId15"/>
            </p:custDataLst>
          </p:nvPr>
        </p:nvSpPr>
        <p:spPr>
          <a:xfrm>
            <a:off x="1460934" y="1899222"/>
            <a:ext cx="9426832" cy="679028"/>
          </a:xfrm>
          <a:prstGeom prst="rect">
            <a:avLst/>
          </a:prstGeom>
        </p:spPr>
        <p:txBody>
          <a:bodyPr vert="horz" lIns="90000" tIns="46800" rIns="90000" bIns="46800" rtlCol="0" anchor="ctr" anchorCtr="0">
            <a:normAutofit fontScale="90000"/>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a:lstStyle>
          <a:p>
            <a:pPr algn="l">
              <a:lnSpc>
                <a:spcPct val="120000"/>
              </a:lnSpc>
            </a:pPr>
            <a:r>
              <a:rPr lang="zh-CN" altLang="zh-CN" sz="1600" b="0" spc="200">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高频词统计与主题聚类分析，第一时间勾勒出小说世界的重心。词云图中，“姑姑”、“孩子”、“蛙”、“生命”、“医院”、“泥土”等词汇最为醒目。进一步聚类揭示出三大主题集群：</a:t>
            </a:r>
            <a:endParaRPr lang="zh-CN" altLang="zh-CN" sz="1600" b="0" spc="200">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
        <p:nvSpPr>
          <p:cNvPr id="16" name="标题 8"/>
          <p:cNvSpPr>
            <a:spLocks noGrp="1"/>
          </p:cNvSpPr>
          <p:nvPr>
            <p:custDataLst>
              <p:tags r:id="rId16"/>
            </p:custDataLst>
          </p:nvPr>
        </p:nvSpPr>
        <p:spPr>
          <a:xfrm>
            <a:off x="1461541" y="3013728"/>
            <a:ext cx="9426832" cy="679028"/>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a:lstStyle>
          <a:p>
            <a:pPr algn="l">
              <a:lnSpc>
                <a:spcPct val="120000"/>
              </a:lnSpc>
            </a:pPr>
            <a:r>
              <a:rPr lang="zh-CN" altLang="zh-CN" sz="1400" b="0" spc="200">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生育/生命集群：“婴儿”、“怀孕”、“子宫”、“手术”、“流产”——指向小说最核心的生理与伦理冲突。</a:t>
            </a:r>
            <a:endParaRPr lang="zh-CN" altLang="zh-CN" sz="1400" b="0" spc="200">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
        <p:nvSpPr>
          <p:cNvPr id="17" name="标题 8"/>
          <p:cNvSpPr>
            <a:spLocks noGrp="1"/>
          </p:cNvSpPr>
          <p:nvPr>
            <p:custDataLst>
              <p:tags r:id="rId17"/>
            </p:custDataLst>
          </p:nvPr>
        </p:nvSpPr>
        <p:spPr>
          <a:xfrm>
            <a:off x="1462148" y="4110012"/>
            <a:ext cx="9426832" cy="679028"/>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a:lstStyle>
          <a:p>
            <a:pPr algn="l">
              <a:lnSpc>
                <a:spcPct val="120000"/>
              </a:lnSpc>
            </a:pPr>
            <a:r>
              <a:rPr lang="zh-CN" altLang="zh-CN" sz="1400" b="0" spc="200">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自然/象征集群：“蛙”、“蝌蚪”、“河水”、“泥土”、“月亮”——构成了叙事赖以生长的民间文化与神秘隐喻的土壤。</a:t>
            </a:r>
            <a:endParaRPr lang="zh-CN" altLang="zh-CN" sz="1400" b="0" spc="200">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
        <p:nvSpPr>
          <p:cNvPr id="19" name="标题 8"/>
          <p:cNvSpPr>
            <a:spLocks noGrp="1"/>
          </p:cNvSpPr>
          <p:nvPr>
            <p:custDataLst>
              <p:tags r:id="rId18"/>
            </p:custDataLst>
          </p:nvPr>
        </p:nvSpPr>
        <p:spPr>
          <a:xfrm>
            <a:off x="1462756" y="5195364"/>
            <a:ext cx="9426832" cy="679028"/>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a:lstStyle>
          <a:p>
            <a:pPr algn="l">
              <a:lnSpc>
                <a:spcPct val="120000"/>
              </a:lnSpc>
            </a:pPr>
            <a:r>
              <a:rPr lang="zh-CN" altLang="zh-CN" sz="1400" b="0" spc="200">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历史/体制集群：“政策”、“公社”、“革命”、“指标”——框定了人物命运无法挣脱的时代钢架。</a:t>
            </a:r>
            <a:endParaRPr lang="zh-CN" altLang="zh-CN" sz="1400" b="0" spc="200">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Tree>
    <p:custDataLst>
      <p:tags r:id="rId19"/>
    </p:custData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词频统计与主题聚类分析</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7" name="图文框 6"/>
          <p:cNvSpPr/>
          <p:nvPr>
            <p:custDataLst>
              <p:tags r:id="rId7"/>
            </p:custDataLst>
          </p:nvPr>
        </p:nvSpPr>
        <p:spPr>
          <a:xfrm>
            <a:off x="1163595" y="1354178"/>
            <a:ext cx="9864896" cy="5199067"/>
          </a:xfrm>
          <a:prstGeom prst="frame">
            <a:avLst>
              <a:gd name="adj1" fmla="val 1004"/>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lt1"/>
              </a:solidFill>
              <a:latin typeface="微软雅黑" panose="020B0503020204020204" charset="-122"/>
              <a:ea typeface="微软雅黑" panose="020B0503020204020204" charset="-122"/>
            </a:endParaRPr>
          </a:p>
        </p:txBody>
      </p:sp>
      <p:sp>
        <p:nvSpPr>
          <p:cNvPr id="8" name="任意多边形: 形状 20"/>
          <p:cNvSpPr>
            <a:spLocks noChangeAspect="1"/>
          </p:cNvSpPr>
          <p:nvPr>
            <p:custDataLst>
              <p:tags r:id="rId8"/>
            </p:custDataLst>
          </p:nvPr>
        </p:nvSpPr>
        <p:spPr>
          <a:xfrm rot="10800000" flipH="1" flipV="1">
            <a:off x="1638502" y="1219200"/>
            <a:ext cx="881501" cy="69542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1385" y="0"/>
                </a:moveTo>
                <a:lnTo>
                  <a:pt x="1410" y="36"/>
                </a:lnTo>
                <a:cubicBezTo>
                  <a:pt x="1439" y="68"/>
                  <a:pt x="1474" y="98"/>
                  <a:pt x="1515" y="125"/>
                </a:cubicBezTo>
                <a:lnTo>
                  <a:pt x="1542" y="139"/>
                </a:lnTo>
                <a:cubicBezTo>
                  <a:pt x="1540" y="139"/>
                  <a:pt x="1291" y="309"/>
                  <a:pt x="1257" y="635"/>
                </a:cubicBezTo>
                <a:lnTo>
                  <a:pt x="1587" y="635"/>
                </a:lnTo>
                <a:lnTo>
                  <a:pt x="1587" y="1252"/>
                </a:lnTo>
                <a:lnTo>
                  <a:pt x="905" y="1252"/>
                </a:lnTo>
                <a:lnTo>
                  <a:pt x="905" y="700"/>
                </a:lnTo>
                <a:cubicBezTo>
                  <a:pt x="929" y="237"/>
                  <a:pt x="1385" y="5"/>
                  <a:pt x="1385" y="0"/>
                </a:cubicBezTo>
                <a:close/>
                <a:moveTo>
                  <a:pt x="480" y="0"/>
                </a:moveTo>
                <a:lnTo>
                  <a:pt x="505" y="36"/>
                </a:lnTo>
                <a:cubicBezTo>
                  <a:pt x="534" y="68"/>
                  <a:pt x="569" y="98"/>
                  <a:pt x="610" y="125"/>
                </a:cubicBezTo>
                <a:lnTo>
                  <a:pt x="637" y="139"/>
                </a:lnTo>
                <a:cubicBezTo>
                  <a:pt x="635" y="139"/>
                  <a:pt x="386" y="309"/>
                  <a:pt x="352" y="635"/>
                </a:cubicBezTo>
                <a:lnTo>
                  <a:pt x="682" y="635"/>
                </a:lnTo>
                <a:lnTo>
                  <a:pt x="682" y="1252"/>
                </a:lnTo>
                <a:lnTo>
                  <a:pt x="0" y="1252"/>
                </a:lnTo>
                <a:lnTo>
                  <a:pt x="0" y="700"/>
                </a:lnTo>
                <a:cubicBezTo>
                  <a:pt x="24" y="237"/>
                  <a:pt x="480" y="5"/>
                  <a:pt x="480" y="0"/>
                </a:cubicBezTo>
                <a:close/>
              </a:path>
            </a:pathLst>
          </a:custGeom>
          <a:solidFill>
            <a:schemeClr val="accent1">
              <a:alpha val="15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charset="-122"/>
              <a:ea typeface="微软雅黑" panose="020B0503020204020204" charset="-122"/>
            </a:endParaRPr>
          </a:p>
        </p:txBody>
      </p:sp>
      <p:sp>
        <p:nvSpPr>
          <p:cNvPr id="2" name="任意多边形: 形状 19"/>
          <p:cNvSpPr>
            <a:spLocks noChangeAspect="1"/>
          </p:cNvSpPr>
          <p:nvPr>
            <p:custDataLst>
              <p:tags r:id="rId9"/>
            </p:custDataLst>
          </p:nvPr>
        </p:nvSpPr>
        <p:spPr>
          <a:xfrm rot="10800000" flipH="1" flipV="1">
            <a:off x="1480754" y="1219200"/>
            <a:ext cx="881501" cy="69542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587" h="1252">
                <a:moveTo>
                  <a:pt x="481" y="0"/>
                </a:moveTo>
                <a:lnTo>
                  <a:pt x="505" y="36"/>
                </a:lnTo>
                <a:cubicBezTo>
                  <a:pt x="534" y="68"/>
                  <a:pt x="570" y="98"/>
                  <a:pt x="610" y="125"/>
                </a:cubicBezTo>
                <a:lnTo>
                  <a:pt x="638" y="139"/>
                </a:lnTo>
                <a:cubicBezTo>
                  <a:pt x="636" y="139"/>
                  <a:pt x="386" y="309"/>
                  <a:pt x="352" y="635"/>
                </a:cubicBezTo>
                <a:lnTo>
                  <a:pt x="683" y="635"/>
                </a:lnTo>
                <a:lnTo>
                  <a:pt x="683" y="1252"/>
                </a:lnTo>
                <a:lnTo>
                  <a:pt x="0" y="1252"/>
                </a:lnTo>
                <a:lnTo>
                  <a:pt x="0" y="700"/>
                </a:lnTo>
                <a:cubicBezTo>
                  <a:pt x="24" y="237"/>
                  <a:pt x="480" y="5"/>
                  <a:pt x="481" y="0"/>
                </a:cubicBezTo>
                <a:close/>
                <a:moveTo>
                  <a:pt x="1385" y="0"/>
                </a:moveTo>
                <a:lnTo>
                  <a:pt x="1409" y="36"/>
                </a:lnTo>
                <a:cubicBezTo>
                  <a:pt x="1438" y="68"/>
                  <a:pt x="1474" y="98"/>
                  <a:pt x="1514" y="125"/>
                </a:cubicBezTo>
                <a:lnTo>
                  <a:pt x="1542" y="139"/>
                </a:lnTo>
                <a:cubicBezTo>
                  <a:pt x="1540" y="139"/>
                  <a:pt x="1290" y="309"/>
                  <a:pt x="1256" y="635"/>
                </a:cubicBezTo>
                <a:lnTo>
                  <a:pt x="1587" y="635"/>
                </a:lnTo>
                <a:lnTo>
                  <a:pt x="1587" y="1252"/>
                </a:lnTo>
                <a:lnTo>
                  <a:pt x="904" y="1252"/>
                </a:lnTo>
                <a:lnTo>
                  <a:pt x="904" y="700"/>
                </a:lnTo>
                <a:cubicBezTo>
                  <a:pt x="928" y="237"/>
                  <a:pt x="1384" y="5"/>
                  <a:pt x="1385" y="0"/>
                </a:cubicBezTo>
                <a:close/>
              </a:path>
            </a:pathLst>
          </a:custGeom>
          <a:noFill/>
          <a:ln w="3175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latin typeface="微软雅黑" panose="020B0503020204020204" charset="-122"/>
              <a:ea typeface="微软雅黑" panose="020B0503020204020204" charset="-122"/>
            </a:endParaRPr>
          </a:p>
        </p:txBody>
      </p:sp>
      <p:sp>
        <p:nvSpPr>
          <p:cNvPr id="11" name="Title 6"/>
          <p:cNvSpPr txBox="1"/>
          <p:nvPr>
            <p:custDataLst>
              <p:tags r:id="rId10"/>
            </p:custDataLst>
          </p:nvPr>
        </p:nvSpPr>
        <p:spPr>
          <a:xfrm>
            <a:off x="1563516" y="2778352"/>
            <a:ext cx="3110084" cy="2350670"/>
          </a:xfrm>
          <a:prstGeom prst="rect">
            <a:avLst/>
          </a:prstGeom>
          <a:noFill/>
          <a:ln w="3175">
            <a:noFill/>
            <a:prstDash val="dash"/>
          </a:ln>
        </p:spPr>
        <p:txBody>
          <a:bodyPr wrap="square" lIns="63500" tIns="25400" rIns="63500" bIns="25400" anchor="ctr" anchorCtr="0">
            <a:normAutofit lnSpcReduction="1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ctr"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词频分布并非均匀。在描写计划生育执行现场与超现实“蛙灾”的章节，相关词汇密度急剧增加，形成文本中的“压力峰值”，直观体现了历史暴力与自然异象对叙事节奏的强力介入。</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pic>
        <p:nvPicPr>
          <p:cNvPr id="4" name="图片 3" descr="/data/temp/665b4285-d9b5-11f0-9338-5a4f287dc874.jpg665b4285-d9b5-11f0-9338-5a4f287dc874"/>
          <p:cNvPicPr>
            <a:picLocks noChangeAspect="1"/>
          </p:cNvPicPr>
          <p:nvPr>
            <p:custDataLst>
              <p:tags r:id="rId11"/>
            </p:custDataLst>
          </p:nvPr>
        </p:nvPicPr>
        <p:blipFill rotWithShape="1">
          <a:blip r:embed="rId12"/>
          <a:srcRect/>
          <a:stretch>
            <a:fillRect/>
          </a:stretch>
        </p:blipFill>
        <p:spPr>
          <a:xfrm>
            <a:off x="5062855" y="2137410"/>
            <a:ext cx="5299075" cy="3348355"/>
          </a:xfrm>
          <a:custGeom>
            <a:avLst/>
            <a:gdLst/>
            <a:ahLst/>
            <a:cxnLst>
              <a:cxn ang="3">
                <a:pos x="hc" y="t"/>
              </a:cxn>
              <a:cxn ang="cd2">
                <a:pos x="l" y="vc"/>
              </a:cxn>
              <a:cxn ang="cd4">
                <a:pos x="hc" y="b"/>
              </a:cxn>
              <a:cxn ang="0">
                <a:pos x="r" y="vc"/>
              </a:cxn>
            </a:cxnLst>
            <a:rect l="l" t="t" r="r" b="b"/>
            <a:pathLst>
              <a:path w="8880" h="6480">
                <a:moveTo>
                  <a:pt x="0" y="0"/>
                </a:moveTo>
                <a:lnTo>
                  <a:pt x="8880" y="0"/>
                </a:lnTo>
                <a:lnTo>
                  <a:pt x="8880" y="6480"/>
                </a:lnTo>
                <a:lnTo>
                  <a:pt x="0" y="6480"/>
                </a:lnTo>
                <a:lnTo>
                  <a:pt x="0" y="0"/>
                </a:lnTo>
                <a:close/>
              </a:path>
            </a:pathLst>
          </a:custGeom>
        </p:spPr>
      </p:pic>
    </p:spTree>
    <p:custDataLst>
      <p:tags r:id="rId13"/>
    </p:custData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词频统计与主题聚类分析</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pic>
        <p:nvPicPr>
          <p:cNvPr id="2" name="图片 1" descr="/data/temp/665a3f93-d9b5-11f0-8f2c-7ea2c7c3e179.jpg665a3f93-d9b5-11f0-8f2c-7ea2c7c3e179"/>
          <p:cNvPicPr>
            <a:picLocks noChangeAspect="1"/>
          </p:cNvPicPr>
          <p:nvPr>
            <p:custDataLst>
              <p:tags r:id="rId7"/>
            </p:custDataLst>
          </p:nvPr>
        </p:nvPicPr>
        <p:blipFill>
          <a:blip r:embed="rId8"/>
          <a:srcRect/>
          <a:stretch>
            <a:fillRect/>
          </a:stretch>
        </p:blipFill>
        <p:spPr>
          <a:xfrm>
            <a:off x="4778375" y="1894840"/>
            <a:ext cx="6171565" cy="2240915"/>
          </a:xfrm>
          <a:prstGeom prst="rect">
            <a:avLst/>
          </a:prstGeom>
        </p:spPr>
      </p:pic>
      <p:pic>
        <p:nvPicPr>
          <p:cNvPr id="5" name="图片 4" descr="/data/temp/665a40c0-d9b5-11f0-8f2c-7ea2c7c3e179.jpg665a40c0-d9b5-11f0-8f2c-7ea2c7c3e179"/>
          <p:cNvPicPr>
            <a:picLocks noChangeAspect="1"/>
          </p:cNvPicPr>
          <p:nvPr>
            <p:custDataLst>
              <p:tags r:id="rId9"/>
            </p:custDataLst>
          </p:nvPr>
        </p:nvPicPr>
        <p:blipFill>
          <a:blip r:embed="rId10"/>
          <a:srcRect/>
          <a:stretch>
            <a:fillRect/>
          </a:stretch>
        </p:blipFill>
        <p:spPr>
          <a:xfrm>
            <a:off x="4778375" y="4273550"/>
            <a:ext cx="6269990" cy="2104390"/>
          </a:xfrm>
          <a:prstGeom prst="rect">
            <a:avLst/>
          </a:prstGeom>
        </p:spPr>
      </p:pic>
      <p:pic>
        <p:nvPicPr>
          <p:cNvPr id="4" name="图片 3" descr="/data/temp/665a412a-d9b5-11f0-8f2c-7ea2c7c3e179.jpg665a412a-d9b5-11f0-8f2c-7ea2c7c3e179"/>
          <p:cNvPicPr>
            <a:picLocks noChangeAspect="1"/>
          </p:cNvPicPr>
          <p:nvPr>
            <p:custDataLst>
              <p:tags r:id="rId11"/>
            </p:custDataLst>
          </p:nvPr>
        </p:nvPicPr>
        <p:blipFill>
          <a:blip r:embed="rId12"/>
          <a:srcRect/>
          <a:stretch>
            <a:fillRect/>
          </a:stretch>
        </p:blipFill>
        <p:spPr>
          <a:xfrm>
            <a:off x="953770" y="927735"/>
            <a:ext cx="3736975" cy="3208020"/>
          </a:xfrm>
          <a:prstGeom prst="rect">
            <a:avLst/>
          </a:prstGeom>
        </p:spPr>
      </p:pic>
    </p:spTree>
    <p:custDataLst>
      <p:tags r:id="rId13"/>
    </p:custData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638971" y="5416757"/>
            <a:ext cx="1553029" cy="1432837"/>
            <a:chOff x="10898414" y="5656121"/>
            <a:chExt cx="1293586" cy="1193473"/>
          </a:xfrm>
        </p:grpSpPr>
        <p:sp>
          <p:nvSpPr>
            <p:cNvPr id="13" name="任意多边形: 形状 12"/>
            <p:cNvSpPr/>
            <p:nvPr>
              <p:custDataLst>
                <p:tags r:id="rId2"/>
              </p:custDataLst>
            </p:nvPr>
          </p:nvSpPr>
          <p:spPr>
            <a:xfrm>
              <a:off x="10898414" y="6156789"/>
              <a:ext cx="678846" cy="692805"/>
            </a:xfrm>
            <a:custGeom>
              <a:avLst/>
              <a:gdLst>
                <a:gd name="connsiteX0" fmla="*/ 551985 w 826176"/>
                <a:gd name="connsiteY0" fmla="*/ 0 h 843164"/>
                <a:gd name="connsiteX1" fmla="*/ 826176 w 826176"/>
                <a:gd name="connsiteY1" fmla="*/ 418831 h 843164"/>
                <a:gd name="connsiteX2" fmla="*/ 551984 w 826176"/>
                <a:gd name="connsiteY2" fmla="*/ 843164 h 843164"/>
                <a:gd name="connsiteX3" fmla="*/ 0 w 826176"/>
                <a:gd name="connsiteY3" fmla="*/ 843164 h 843164"/>
              </a:gdLst>
              <a:ahLst/>
              <a:cxnLst>
                <a:cxn ang="0">
                  <a:pos x="connsiteX0" y="connsiteY0"/>
                </a:cxn>
                <a:cxn ang="0">
                  <a:pos x="connsiteX1" y="connsiteY1"/>
                </a:cxn>
                <a:cxn ang="0">
                  <a:pos x="connsiteX2" y="connsiteY2"/>
                </a:cxn>
                <a:cxn ang="0">
                  <a:pos x="connsiteX3" y="connsiteY3"/>
                </a:cxn>
              </a:cxnLst>
              <a:rect l="l" t="t" r="r" b="b"/>
              <a:pathLst>
                <a:path w="826176" h="843164">
                  <a:moveTo>
                    <a:pt x="551985" y="0"/>
                  </a:moveTo>
                  <a:lnTo>
                    <a:pt x="826176" y="418831"/>
                  </a:lnTo>
                  <a:lnTo>
                    <a:pt x="551984" y="843164"/>
                  </a:lnTo>
                  <a:lnTo>
                    <a:pt x="0" y="8431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r>
                <a:rPr kumimoji="1" lang="zh-CN" altLang="en-US" dirty="0">
                  <a:solidFill>
                    <a:schemeClr val="dk1">
                      <a:lumMod val="85000"/>
                      <a:lumOff val="15000"/>
                    </a:schemeClr>
                  </a:solidFill>
                  <a:latin typeface="微软雅黑" panose="020B0503020204020204" charset="-122"/>
                  <a:ea typeface="微软雅黑" panose="020B0503020204020204" charset="-122"/>
                </a:rPr>
                <a:t> </a:t>
              </a: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8" name="三角形 7"/>
            <p:cNvSpPr/>
            <p:nvPr>
              <p:custDataLst>
                <p:tags r:id="rId3"/>
              </p:custDataLst>
            </p:nvPr>
          </p:nvSpPr>
          <p:spPr>
            <a:xfrm>
              <a:off x="11420811" y="5656121"/>
              <a:ext cx="771189" cy="1193473"/>
            </a:xfrm>
            <a:prstGeom prst="triangle">
              <a:avLst>
                <a:gd name="adj" fmla="val 1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dirty="0">
                <a:solidFill>
                  <a:schemeClr val="dk1">
                    <a:lumMod val="85000"/>
                    <a:lumOff val="15000"/>
                  </a:schemeClr>
                </a:solidFill>
                <a:latin typeface="微软雅黑" panose="020B0503020204020204" charset="-122"/>
                <a:ea typeface="微软雅黑" panose="020B0503020204020204" charset="-122"/>
              </a:endParaRPr>
            </a:p>
          </p:txBody>
        </p:sp>
        <p:sp>
          <p:nvSpPr>
            <p:cNvPr id="19" name="三角形 8"/>
            <p:cNvSpPr/>
            <p:nvPr>
              <p:custDataLst>
                <p:tags r:id="rId4"/>
              </p:custDataLst>
            </p:nvPr>
          </p:nvSpPr>
          <p:spPr>
            <a:xfrm rot="10800000">
              <a:off x="11408088" y="6156530"/>
              <a:ext cx="405290" cy="30062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dk1">
                    <a:lumMod val="85000"/>
                    <a:lumOff val="15000"/>
                  </a:schemeClr>
                </a:solidFill>
                <a:latin typeface="微软雅黑" panose="020B0503020204020204" charset="-122"/>
                <a:ea typeface="微软雅黑" panose="020B0503020204020204" charset="-122"/>
              </a:endParaRPr>
            </a:p>
          </p:txBody>
        </p:sp>
      </p:grpSp>
      <p:cxnSp>
        <p:nvCxnSpPr>
          <p:cNvPr id="3" name="直接连接符 2"/>
          <p:cNvCxnSpPr/>
          <p:nvPr>
            <p:custDataLst>
              <p:tags r:id="rId5"/>
            </p:custDataLst>
          </p:nvPr>
        </p:nvCxnSpPr>
        <p:spPr>
          <a:xfrm>
            <a:off x="457204" y="914407"/>
            <a:ext cx="11277690" cy="12700"/>
          </a:xfrm>
          <a:prstGeom prst="line">
            <a:avLst/>
          </a:prstGeom>
          <a:ln w="31750">
            <a:solidFill>
              <a:schemeClr val="accent1"/>
            </a:solidFill>
          </a:ln>
        </p:spPr>
        <p:style>
          <a:lnRef idx="1">
            <a:schemeClr val="dk1"/>
          </a:lnRef>
          <a:fillRef idx="0">
            <a:schemeClr val="dk1"/>
          </a:fillRef>
          <a:effectRef idx="0">
            <a:schemeClr val="dk1"/>
          </a:effectRef>
          <a:fontRef idx="minor">
            <a:schemeClr val="tx1"/>
          </a:fontRef>
        </p:style>
      </p:cxnSp>
      <p:sp>
        <p:nvSpPr>
          <p:cNvPr id="9" name="文本框 6"/>
          <p:cNvSpPr txBox="1"/>
          <p:nvPr>
            <p:custDataLst>
              <p:tags r:id="rId6"/>
            </p:custDataLst>
          </p:nvPr>
        </p:nvSpPr>
        <p:spPr>
          <a:xfrm>
            <a:off x="457204" y="152401"/>
            <a:ext cx="11277690" cy="609605"/>
          </a:xfrm>
          <a:prstGeom prst="rect">
            <a:avLst/>
          </a:prstGeom>
          <a:noFill/>
          <a:ln w="12700">
            <a:miter lim="400000"/>
          </a:ln>
          <a:extLst>
            <a:ext uri="{909E8E84-426E-40DD-AFC4-6F175D3DCCD1}">
              <a14:hiddenFill xmlns:a14="http://schemas.microsoft.com/office/drawing/2010/main">
                <a:solidFill>
                  <a:schemeClr val="accent1"/>
                </a:solidFill>
              </a14:hiddenFill>
            </a:ext>
          </a:extLst>
        </p:spPr>
        <p:txBody>
          <a:bodyPr lIns="0" tIns="0" rIns="0" bIns="0" anchor="ctr" anchorCtr="0">
            <a:normAutofit fontScale="90000"/>
          </a:bodyPr>
          <a:lstStyle>
            <a:defPPr>
              <a:defRPr lang="zh-CN"/>
            </a:defPPr>
            <a:lvl1pPr>
              <a:lnSpc>
                <a:spcPct val="120000"/>
              </a:lnSpc>
              <a:defRPr sz="3600" b="1">
                <a:solidFill>
                  <a:srgbClr val="FFFFFF"/>
                </a:solidFill>
                <a:latin typeface="微软雅黑" panose="020B0503020204020204" charset="-122"/>
                <a:ea typeface="微软雅黑" panose="020B0503020204020204" charset="-122"/>
                <a:cs typeface="微软雅黑" panose="020B0503020204020204" charset="-122"/>
              </a:defRPr>
            </a:lvl1pPr>
          </a:lstStyle>
          <a:p>
            <a:pPr>
              <a:lnSpc>
                <a:spcPct val="100000"/>
              </a:lnSpc>
            </a:pPr>
            <a:r>
              <a:rPr lang="zh-CN" dirty="0" err="1">
                <a:solidFill>
                  <a:schemeClr val="dk1"/>
                </a:solidFill>
                <a:latin typeface="汉仪旗黑-85S" panose="00020600040101010101" charset="-128"/>
                <a:ea typeface="汉仪旗黑-85S" panose="00020600040101010101" charset="-128"/>
                <a:sym typeface="微软雅黑" panose="020B0503020204020204" charset="-122"/>
              </a:rPr>
              <a:t>句法复杂度与叙事密度</a:t>
            </a:r>
            <a:endParaRPr lang="zh-CN" dirty="0" err="1">
              <a:solidFill>
                <a:schemeClr val="dk1"/>
              </a:solidFill>
              <a:latin typeface="汉仪旗黑-85S" panose="00020600040101010101" charset="-128"/>
              <a:ea typeface="汉仪旗黑-85S" panose="00020600040101010101" charset="-128"/>
              <a:sym typeface="微软雅黑" panose="020B0503020204020204" charset="-122"/>
            </a:endParaRPr>
          </a:p>
        </p:txBody>
      </p:sp>
      <p:sp>
        <p:nvSpPr>
          <p:cNvPr id="11" name="Title 6"/>
          <p:cNvSpPr txBox="1"/>
          <p:nvPr>
            <p:custDataLst>
              <p:tags r:id="rId7"/>
            </p:custDataLst>
          </p:nvPr>
        </p:nvSpPr>
        <p:spPr>
          <a:xfrm>
            <a:off x="1655421" y="1837436"/>
            <a:ext cx="8881157" cy="4097528"/>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algn="l" fontAlgn="auto">
              <a:lnSpc>
                <a:spcPct val="120000"/>
              </a:lnSpc>
              <a:spcAft>
                <a:spcPts val="800"/>
              </a:spcAft>
            </a:pP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量化指标结果：
《蛙》的平均句长为23字符，显著高于莫言早期作品《红高粱家族》（15字符），体现其后期绵密、铺陈的语言风格。
复杂句（含从句）占比达3</a:t>
            </a:r>
            <a:r>
              <a:rPr altLang="zh-CN"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2</a:t>
            </a:r>
            <a:r>
              <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rPr>
              <a:t>.8%，在描写心理活动与魔幻场景时出现峰值。
魔幻段落的句法特征：
在“蛙声如潮”、“姑姑幻觉”等超现实段落，句法复杂度（嵌套结构、修饰语长度）显著提升。</a:t>
            </a:r>
            <a:endParaRPr lang="zh-CN" altLang="en-US" sz="1800" spc="100" dirty="0">
              <a:ln w="3175">
                <a:noFill/>
                <a:prstDash val="dash"/>
              </a:ln>
              <a:solidFill>
                <a:schemeClr val="dk1">
                  <a:lumMod val="75000"/>
                  <a:lumOff val="25000"/>
                </a:schemeClr>
              </a:solidFill>
              <a:uFillTx/>
              <a:latin typeface="微软雅黑" panose="020B0503020204020204" charset="-122"/>
              <a:ea typeface="微软雅黑" panose="020B0503020204020204" charset="-122"/>
              <a:cs typeface="微软雅黑" panose="020B0503020204020204" charset="-122"/>
            </a:endParaRPr>
          </a:p>
        </p:txBody>
      </p:sp>
    </p:spTree>
    <p:custDataLst>
      <p:tags r:id="rId8"/>
    </p:custDataLst>
  </p:cSld>
  <p:clrMapOvr>
    <a:masterClrMapping/>
  </p:clrMapOvr>
  <p:transition spd="med"/>
</p:sld>
</file>

<file path=ppt/tags/tag1.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11.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Lst>
</file>

<file path=ppt/tags/tag11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Lst>
</file>

<file path=ppt/tags/tag11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Lst>
</file>

<file path=ppt/tags/tag11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1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1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1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17.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Lst>
</file>

<file path=ppt/tags/tag118.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3*i*2"/>
  <p:tag name="KSO_WM_UNIT_LAYERLEVEL" val="1"/>
  <p:tag name="KSO_WM_TAG_VERSION" val="1.0"/>
  <p:tag name="KSO_WM_BEAUTIFY_FLAG" val="#wm#"/>
</p:tagLst>
</file>

<file path=ppt/tags/tag119.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3*i*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
  <p:tag name="KSO_WM_UNIT_LAYERLEVEL" val="1"/>
  <p:tag name="KSO_WM_TAG_VERSION" val="1.0"/>
  <p:tag name="KSO_WM_BEAUTIFY_FLAG" val="#wm#"/>
</p:tagLst>
</file>

<file path=ppt/tags/tag120.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3*i*4"/>
  <p:tag name="KSO_WM_UNIT_LAYERLEVEL" val="1"/>
  <p:tag name="KSO_WM_TAG_VERSION" val="1.0"/>
  <p:tag name="KSO_WM_BEAUTIFY_FLAG" val="#wm#"/>
</p:tagLst>
</file>

<file path=ppt/tags/tag121.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22.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23.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24.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25.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26.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Lst>
</file>

<file path=ppt/tags/tag127.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4*i*1"/>
  <p:tag name="KSO_WM_UNIT_LAYERLEVEL" val="1"/>
  <p:tag name="KSO_WM_TAG_VERSION" val="1.0"/>
  <p:tag name="KSO_WM_BEAUTIFY_FLAG" val="#wm#"/>
</p:tagLst>
</file>

<file path=ppt/tags/tag128.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4*i*4"/>
  <p:tag name="KSO_WM_UNIT_LAYERLEVEL" val="1"/>
  <p:tag name="KSO_WM_TAG_VERSION" val="1.0"/>
  <p:tag name="KSO_WM_BEAUTIFY_FLAG" val="#wm#"/>
</p:tagLst>
</file>

<file path=ppt/tags/tag129.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4*i*2"/>
  <p:tag name="KSO_WM_UNIT_LAYERLEVEL" val="1"/>
  <p:tag name="KSO_WM_TAG_VERSION" val="1.0"/>
  <p:tag name="KSO_WM_BEAUTIFY_FLAG" val="#wm#"/>
</p:tagLst>
</file>

<file path=ppt/tags/tag13.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TYPE" val="y"/>
  <p:tag name="KSO_WM_UNIT_INDEX" val="1"/>
  <p:tag name="KSO_WM_UNIT_ID" val="_1*y*1"/>
  <p:tag name="KSO_WM_UNIT_LAYERLEVEL" val="1"/>
  <p:tag name="KSO_WM_TAG_VERSION" val="1.0"/>
  <p:tag name="KSO_WM_BEAUTIFY_FLAG" val="#wm#"/>
</p:tagLst>
</file>

<file path=ppt/tags/tag130.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4*i*3"/>
  <p:tag name="KSO_WM_UNIT_LAYERLEVEL" val="1"/>
  <p:tag name="KSO_WM_TAG_VERSION" val="1.0"/>
  <p:tag name="KSO_WM_BEAUTIFY_FLAG" val="#wm#"/>
</p:tagLst>
</file>

<file path=ppt/tags/tag13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32.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33.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3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35.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36.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37.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Lst>
</file>

<file path=ppt/tags/tag138.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5*i*1"/>
  <p:tag name="KSO_WM_UNIT_LAYERLEVEL" val="1"/>
  <p:tag name="KSO_WM_TAG_VERSION" val="1.0"/>
  <p:tag name="KSO_WM_BEAUTIFY_FLAG" val="#wm#"/>
</p:tagLst>
</file>

<file path=ppt/tags/tag139.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5*i*2"/>
  <p:tag name="KSO_WM_UNIT_LAYERLEVEL" val="1"/>
  <p:tag name="KSO_WM_TAG_VERSION" val="1.0"/>
  <p:tag name="KSO_WM_BEAUTIFY_FLAG" val="#wm#"/>
</p:tagLst>
</file>

<file path=ppt/tags/tag14.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TYPE" val="y"/>
  <p:tag name="KSO_WM_UNIT_INDEX" val="2"/>
  <p:tag name="KSO_WM_UNIT_ID" val="_1*y*2"/>
  <p:tag name="KSO_WM_UNIT_LAYERLEVEL" val="1"/>
  <p:tag name="KSO_WM_TAG_VERSION" val="1.0"/>
  <p:tag name="KSO_WM_BEAUTIFY_FLAG" val="#wm#"/>
</p:tagLst>
</file>

<file path=ppt/tags/tag140.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5*i*3"/>
  <p:tag name="KSO_WM_UNIT_LAYERLEVEL" val="1"/>
  <p:tag name="KSO_WM_TAG_VERSION" val="1.0"/>
  <p:tag name="KSO_WM_BEAUTIFY_FLAG" val="#wm#"/>
</p:tagLst>
</file>

<file path=ppt/tags/tag141.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5*i*4"/>
  <p:tag name="KSO_WM_UNIT_LAYERLEVEL" val="1"/>
  <p:tag name="KSO_WM_TAG_VERSION" val="1.0"/>
  <p:tag name="KSO_WM_BEAUTIFY_FLAG" val="#wm#"/>
</p:tagLst>
</file>

<file path=ppt/tags/tag14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43.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44.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4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4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47.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48.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6*i*1"/>
  <p:tag name="KSO_WM_UNIT_LAYERLEVEL" val="1"/>
  <p:tag name="KSO_WM_TAG_VERSION" val="1.0"/>
  <p:tag name="KSO_WM_BEAUTIFY_FLAG" val="#wm#"/>
</p:tagLst>
</file>

<file path=ppt/tags/tag149.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6*i*2"/>
  <p:tag name="KSO_WM_UNIT_LAYERLEVEL" val="1"/>
  <p:tag name="KSO_WM_TAG_VERSION" val="1.0"/>
  <p:tag name="KSO_WM_BEAUTIFY_FLAG" val="#wm#"/>
</p:tagLst>
</file>

<file path=ppt/tags/tag15.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TYPE" val="y"/>
  <p:tag name="KSO_WM_UNIT_INDEX" val="3"/>
  <p:tag name="KSO_WM_UNIT_ID" val="_1*y*3"/>
  <p:tag name="KSO_WM_UNIT_LAYERLEVEL" val="1"/>
  <p:tag name="KSO_WM_TAG_VERSION" val="1.0"/>
  <p:tag name="KSO_WM_BEAUTIFY_FLAG" val="#wm#"/>
</p:tagLst>
</file>

<file path=ppt/tags/tag150.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6*i*3"/>
  <p:tag name="KSO_WM_UNIT_LAYERLEVEL" val="1"/>
  <p:tag name="KSO_WM_TAG_VERSION" val="1.0"/>
  <p:tag name="KSO_WM_BEAUTIFY_FLAG" val="#wm#"/>
</p:tagLst>
</file>

<file path=ppt/tags/tag151.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6*i*4"/>
  <p:tag name="KSO_WM_UNIT_LAYERLEVEL" val="1"/>
  <p:tag name="KSO_WM_TAG_VERSION" val="1.0"/>
  <p:tag name="KSO_WM_BEAUTIFY_FLAG" val="#wm#"/>
</p:tagLst>
</file>

<file path=ppt/tags/tag152.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Lst>
</file>

<file path=ppt/tags/tag15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5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5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56.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57.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58.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59.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Lst>
</file>

<file path=ppt/tags/tag16.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TYPE" val="y"/>
  <p:tag name="KSO_WM_UNIT_INDEX" val="4"/>
  <p:tag name="KSO_WM_UNIT_ID" val="_1*y*4"/>
  <p:tag name="KSO_WM_UNIT_LAYERLEVEL" val="1"/>
  <p:tag name="KSO_WM_TAG_VERSION" val="1.0"/>
  <p:tag name="KSO_WM_BEAUTIFY_FLAG" val="#wm#"/>
</p:tagLst>
</file>

<file path=ppt/tags/tag160.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7*i*2"/>
  <p:tag name="KSO_WM_UNIT_LAYERLEVEL" val="1"/>
  <p:tag name="KSO_WM_TAG_VERSION" val="1.0"/>
  <p:tag name="KSO_WM_BEAUTIFY_FLAG" val="#wm#"/>
</p:tagLst>
</file>

<file path=ppt/tags/tag161.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7*i*3"/>
  <p:tag name="KSO_WM_UNIT_LAYERLEVEL" val="1"/>
  <p:tag name="KSO_WM_TAG_VERSION" val="1.0"/>
  <p:tag name="KSO_WM_BEAUTIFY_FLAG" val="#wm#"/>
</p:tagLst>
</file>

<file path=ppt/tags/tag162.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7*i*4"/>
  <p:tag name="KSO_WM_UNIT_LAYERLEVEL" val="1"/>
  <p:tag name="KSO_WM_TAG_VERSION" val="1.0"/>
  <p:tag name="KSO_WM_BEAUTIFY_FLAG" val="#wm#"/>
</p:tagLst>
</file>

<file path=ppt/tags/tag163.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Lst>
</file>

<file path=ppt/tags/tag164.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65.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6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67.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68.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69.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7.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0.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71.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72.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8*i*2"/>
  <p:tag name="KSO_WM_UNIT_LAYERLEVEL" val="1"/>
  <p:tag name="KSO_WM_TAG_VERSION" val="1.0"/>
  <p:tag name="KSO_WM_BEAUTIFY_FLAG" val="#wm#"/>
</p:tagLst>
</file>

<file path=ppt/tags/tag175.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Lst>
</file>

<file path=ppt/tags/tag176.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8*i*4"/>
  <p:tag name="KSO_WM_UNIT_LAYERLEVEL" val="1"/>
  <p:tag name="KSO_WM_TAG_VERSION" val="1.0"/>
  <p:tag name="KSO_WM_BEAUTIFY_FLAG" val="#wm#"/>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8.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5"/>
  <p:tag name="KSO_WM_UNIT_ID" val="_18*i*5"/>
  <p:tag name="KSO_WM_UNIT_LAYERLEVEL" val="1"/>
  <p:tag name="KSO_WM_TAG_VERSION" val="1.0"/>
  <p:tag name="KSO_WM_BEAUTIFY_FLAG" val="#wm#"/>
</p:tagLst>
</file>

<file path=ppt/tags/tag179.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6"/>
  <p:tag name="KSO_WM_UNIT_ID" val="_18*i*6"/>
  <p:tag name="KSO_WM_UNIT_LAYERLEVEL" val="1"/>
  <p:tag name="KSO_WM_TAG_VERSION" val="1.0"/>
  <p:tag name="KSO_WM_BEAUTIFY_FLAG" val="#wm#"/>
</p:tagLst>
</file>

<file path=ppt/tags/tag18.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0.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7"/>
  <p:tag name="KSO_WM_UNIT_ID" val="_18*i*7"/>
  <p:tag name="KSO_WM_UNIT_LAYERLEVEL" val="1"/>
  <p:tag name="KSO_WM_TAG_VERSION" val="1.0"/>
  <p:tag name="KSO_WM_BEAUTIFY_FLAG" val="#wm#"/>
</p:tagLst>
</file>

<file path=ppt/tags/tag18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82.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8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8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85.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48"/>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48"/>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9.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91.xml><?xml version="1.0" encoding="utf-8"?>
<p:tagLst xmlns:p="http://schemas.openxmlformats.org/presentationml/2006/main">
  <p:tag name="KSO_WM_UNIT_SHOW_EDIT_AREA_INDICATION" val="0"/>
  <p:tag name="KSO_WM_TEMPLATE_THUMBS_INDEX" val="1、4、5、6、7、8、9、11、13"/>
  <p:tag name="KSO_WM_TEMPLATE_SUBCATEGORY" val="0"/>
  <p:tag name="KSO_WM_TEMPLATE_COLOR_TYPE" val="1"/>
  <p:tag name="KSO_WM_TEMPLATE_MASTER_THUMB_INDEX" val="12"/>
  <p:tag name="KSO_WM_TAG_VERSION" val="1.0"/>
  <p:tag name="KSO_WM_BEAUTIFY_FLAG" val="#wm#"/>
  <p:tag name="KSO_WM_TEMPLATE_CATEGORY" val="custom"/>
  <p:tag name="KSO_WM_TEMPLATE_INDEX" val="20202548"/>
  <p:tag name="KSO_WM_TEMPLATE_MASTER_TYPE" val="1"/>
</p:tagLst>
</file>

<file path=ppt/tags/tag192.xml><?xml version="1.0" encoding="utf-8"?>
<p:tagLst xmlns:p="http://schemas.openxmlformats.org/presentationml/2006/main">
  <p:tag name="KSO_WM_UNIT_ISCONTENTSTITLE" val="0"/>
  <p:tag name="KSO_WM_UNIT_ISNUMDGMTITLE" val="0"/>
  <p:tag name="KSO_WM_UNIT_PRESET_TEXT" val="简约通用模板"/>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custom20202548_1*a*1"/>
  <p:tag name="KSO_WM_TEMPLATE_CATEGORY" val="custom"/>
  <p:tag name="KSO_WM_TEMPLATE_INDEX" val="20202548"/>
  <p:tag name="KSO_WM_UNIT_LAYERLEVEL" val="1"/>
  <p:tag name="KSO_WM_TAG_VERSION" val="1.0"/>
  <p:tag name="KSO_WM_BEAUTIFY_FLAG" val="#wm#"/>
  <p:tag name="KSO_WM_UNIT_TEXT_FILL_FORE_SCHEMECOLOR_INDEX_BRIGHTNESS" val="0.15"/>
  <p:tag name="KSO_WM_UNIT_TEXT_FILL_FORE_SCHEMECOLOR_INDEX" val="13"/>
  <p:tag name="KSO_WM_UNIT_TEXT_FILL_TYPE" val="1"/>
</p:tagLst>
</file>

<file path=ppt/tags/tag193.xml><?xml version="1.0" encoding="utf-8"?>
<p:tagLst xmlns:p="http://schemas.openxmlformats.org/presentationml/2006/main">
  <p:tag name="KSO_WM_UNIT_ISCONTENTSTITLE" val="0"/>
  <p:tag name="KSO_WM_UNIT_ISNUMDGMTITLE" val="0"/>
  <p:tag name="KSO_WM_UNIT_PRESET_TEXT" val="汇报日期"/>
  <p:tag name="KSO_WM_UNIT_NOCLEAR" val="0"/>
  <p:tag name="KSO_WM_UNIT_VALUE" val="7"/>
  <p:tag name="KSO_WM_UNIT_HIGHLIGHT" val="0"/>
  <p:tag name="KSO_WM_UNIT_COMPATIBLE" val="0"/>
  <p:tag name="KSO_WM_UNIT_DIAGRAM_ISNUMVISUAL" val="0"/>
  <p:tag name="KSO_WM_UNIT_DIAGRAM_ISREFERUNIT" val="0"/>
  <p:tag name="KSO_WM_UNIT_TYPE" val="b"/>
  <p:tag name="KSO_WM_UNIT_INDEX" val="3"/>
  <p:tag name="KSO_WM_UNIT_ID" val="custom20202548_1*b*3"/>
  <p:tag name="KSO_WM_TEMPLATE_CATEGORY" val="custom"/>
  <p:tag name="KSO_WM_TEMPLATE_INDEX" val="20202548"/>
  <p:tag name="KSO_WM_UNIT_LAYERLEVEL" val="1"/>
  <p:tag name="KSO_WM_TAG_VERSION" val="1.0"/>
  <p:tag name="KSO_WM_BEAUTIFY_FLAG" val="#wm#"/>
  <p:tag name="KSO_WM_UNIT_TEXT_FILL_FORE_SCHEMECOLOR_INDEX_BRIGHTNESS" val="0.15"/>
  <p:tag name="KSO_WM_UNIT_TEXT_FILL_FORE_SCHEMECOLOR_INDEX" val="13"/>
  <p:tag name="KSO_WM_UNIT_TEXT_FILL_TYPE" val="1"/>
</p:tagLst>
</file>

<file path=ppt/tags/tag194.xml><?xml version="1.0" encoding="utf-8"?>
<p:tagLst xmlns:p="http://schemas.openxmlformats.org/presentationml/2006/main">
  <p:tag name="KSO_WM_TEMPLATE_THUMBS_INDEX" val="1、4、5、6、7、8、9、11、13、15"/>
  <p:tag name="KSO_WM_SLIDE_ID" val="custom20202548_1"/>
  <p:tag name="KSO_WM_TEMPLATE_SUBCATEGORY" val="0"/>
  <p:tag name="KSO_WM_TEMPLATE_MASTER_TYPE" val="1"/>
  <p:tag name="KSO_WM_TEMPLATE_COLOR_TYPE" val="1"/>
  <p:tag name="KSO_WM_SLIDE_TYPE" val="title"/>
  <p:tag name="KSO_WM_SLIDE_SUBTYPE" val="pureTxt"/>
  <p:tag name="KSO_WM_SLIDE_ITEM_CNT" val="0"/>
  <p:tag name="KSO_WM_SLIDE_INDEX" val="1"/>
  <p:tag name="KSO_WM_TEMPLATE_MASTER_THUMB_INDEX" val="12"/>
  <p:tag name="KSO_WM_TAG_VERSION" val="1.0"/>
  <p:tag name="KSO_WM_BEAUTIFY_FLAG" val="#wm#"/>
  <p:tag name="KSO_WM_TEMPLATE_CATEGORY" val="custom"/>
  <p:tag name="KSO_WM_TEMPLATE_INDEX" val="20202548"/>
  <p:tag name="KSO_WM_SLIDE_LAYOUT" val="a_b"/>
  <p:tag name="KSO_WM_SLIDE_LAYOUT_CNT" val="1_3"/>
</p:tagLst>
</file>

<file path=ppt/tags/tag19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19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19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19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02990_7*i*1"/>
  <p:tag name="KSO_WM_TEMPLATE_CATEGORY" val="custom"/>
  <p:tag name="KSO_WM_TEMPLATE_INDEX" val="20202990"/>
  <p:tag name="KSO_WM_UNIT_LAYERLEVEL" val="1"/>
  <p:tag name="KSO_WM_TAG_VERSION" val="1.0"/>
  <p:tag name="KSO_WM_BEAUTIFY_FLAG" val="#wm#"/>
  <p:tag name="KSO_WM_UNIT_FILL_FORE_SCHEMECOLOR_INDEX_BRIGHTNESS" val="0.25"/>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2.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p="http://schemas.openxmlformats.org/presentationml/2006/main">
  <p:tag name="KSO_WM_UNIT_ISCONTENTSTITLE" val="1"/>
  <p:tag name="KSO_WM_UNIT_ISNUMDGMTITLE" val="0"/>
  <p:tag name="KSO_WM_UNIT_NOCLEAR" val="0"/>
  <p:tag name="KSO_WM_UNIT_VALUE" val="2"/>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02990_7*a*1"/>
  <p:tag name="KSO_WM_TEMPLATE_CATEGORY" val="custom"/>
  <p:tag name="KSO_WM_TEMPLATE_INDEX" val="20202990"/>
  <p:tag name="KSO_WM_UNIT_LAYERLEVEL" val="1"/>
  <p:tag name="KSO_WM_TAG_VERSION" val="1.0"/>
  <p:tag name="KSO_WM_BEAUTIFY_FLAG" val="#wm#"/>
  <p:tag name="KSO_WM_UNIT_PRESET_TEXT" val="目录"/>
  <p:tag name="KSO_WM_UNIT_TEXT_FILL_FORE_SCHEMECOLOR_INDEX_BRIGHTNESS" val="0.15"/>
  <p:tag name="KSO_WM_UNIT_TEXT_FILL_FORE_SCHEMECOLOR_INDEX" val="13"/>
  <p:tag name="KSO_WM_UNIT_TEXT_FILL_TYPE" val="1"/>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custom20202990_7*l_h_i*1_1_1"/>
  <p:tag name="KSO_WM_TEMPLATE_CATEGORY" val="custom"/>
  <p:tag name="KSO_WM_TEMPLATE_INDEX" val="20202990"/>
  <p:tag name="KSO_WM_UNIT_LAYERLEVEL" val="1_1_1"/>
  <p:tag name="KSO_WM_TAG_VERSION" val="1.0"/>
  <p:tag name="KSO_WM_BEAUTIFY_FLAG" val="#wm#"/>
  <p:tag name="KSO_WM_UNIT_TEXT_FILL_FORE_SCHEMECOLOR_INDEX_BRIGHTNESS" val="0"/>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02.xml><?xml version="1.0" encoding="utf-8"?>
<p:tagLst xmlns:p="http://schemas.openxmlformats.org/presentationml/2006/main">
  <p:tag name="KSO_WM_UNIT_ISCONTENTSTITLE" val="0"/>
  <p:tag name="KSO_WM_UNIT_ISNUMDGMTITLE" val="0"/>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custom20202990_7*l_h_f*1_1_1"/>
  <p:tag name="KSO_WM_TEMPLATE_CATEGORY" val="custom"/>
  <p:tag name="KSO_WM_TEMPLATE_INDEX" val="20202990"/>
  <p:tag name="KSO_WM_UNIT_LAYERLEVEL" val="1_1_1"/>
  <p:tag name="KSO_WM_TAG_VERSION" val="1.0"/>
  <p:tag name="KSO_WM_BEAUTIFY_FLAG" val="#wm#"/>
  <p:tag name="KSO_WM_UNIT_PRESET_TEXT" val="单击此处添加正文......"/>
  <p:tag name="KSO_WM_UNIT_TEXT_FILL_FORE_SCHEMECOLOR_INDEX_BRIGHTNESS" val="0.35"/>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7_1"/>
  <p:tag name="KSO_WM_UNIT_ID" val="custom20202990_7*l_h_i*1_7_1"/>
  <p:tag name="KSO_WM_TEMPLATE_CATEGORY" val="custom"/>
  <p:tag name="KSO_WM_TEMPLATE_INDEX" val="20202990"/>
  <p:tag name="KSO_WM_UNIT_LAYERLEVEL" val="1_1_1"/>
  <p:tag name="KSO_WM_TAG_VERSION" val="1.0"/>
  <p:tag name="KSO_WM_BEAUTIFY_FLAG" val="#wm#"/>
  <p:tag name="KSO_WM_UNIT_TEXT_FILL_FORE_SCHEMECOLOR_INDEX_BRIGHTNESS" val="0"/>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04.xml><?xml version="1.0" encoding="utf-8"?>
<p:tagLst xmlns:p="http://schemas.openxmlformats.org/presentationml/2006/main">
  <p:tag name="KSO_WM_UNIT_ISCONTENTSTITLE" val="0"/>
  <p:tag name="KSO_WM_UNIT_ISNUMDGMTITLE" val="0"/>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7_1"/>
  <p:tag name="KSO_WM_UNIT_ID" val="custom20202990_7*l_h_f*1_7_1"/>
  <p:tag name="KSO_WM_TEMPLATE_CATEGORY" val="custom"/>
  <p:tag name="KSO_WM_TEMPLATE_INDEX" val="20202990"/>
  <p:tag name="KSO_WM_UNIT_LAYERLEVEL" val="1_1_1"/>
  <p:tag name="KSO_WM_TAG_VERSION" val="1.0"/>
  <p:tag name="KSO_WM_BEAUTIFY_FLAG" val="#wm#"/>
  <p:tag name="KSO_WM_UNIT_PRESET_TEXT" val="单击此处添加正文......"/>
  <p:tag name="KSO_WM_UNIT_TEXT_FILL_FORE_SCHEMECOLOR_INDEX_BRIGHTNESS" val="0.35"/>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custom20202990_7*l_h_i*1_3_1"/>
  <p:tag name="KSO_WM_TEMPLATE_CATEGORY" val="custom"/>
  <p:tag name="KSO_WM_TEMPLATE_INDEX" val="20202990"/>
  <p:tag name="KSO_WM_UNIT_LAYERLEVEL" val="1_1_1"/>
  <p:tag name="KSO_WM_TAG_VERSION" val="1.0"/>
  <p:tag name="KSO_WM_BEAUTIFY_FLAG" val="#wm#"/>
  <p:tag name="KSO_WM_UNIT_TEXT_FILL_FORE_SCHEMECOLOR_INDEX_BRIGHTNESS" val="0"/>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06.xml><?xml version="1.0" encoding="utf-8"?>
<p:tagLst xmlns:p="http://schemas.openxmlformats.org/presentationml/2006/main">
  <p:tag name="KSO_WM_UNIT_ISCONTENTSTITLE" val="0"/>
  <p:tag name="KSO_WM_UNIT_ISNUMDGMTITLE" val="0"/>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custom20202990_7*l_h_f*1_3_1"/>
  <p:tag name="KSO_WM_TEMPLATE_CATEGORY" val="custom"/>
  <p:tag name="KSO_WM_TEMPLATE_INDEX" val="20202990"/>
  <p:tag name="KSO_WM_UNIT_LAYERLEVEL" val="1_1_1"/>
  <p:tag name="KSO_WM_TAG_VERSION" val="1.0"/>
  <p:tag name="KSO_WM_BEAUTIFY_FLAG" val="#wm#"/>
  <p:tag name="KSO_WM_UNIT_PRESET_TEXT" val="单击此处添加正文......"/>
  <p:tag name="KSO_WM_UNIT_TEXT_FILL_FORE_SCHEMECOLOR_INDEX_BRIGHTNESS" val="0.35"/>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1"/>
  <p:tag name="KSO_WM_UNIT_ID" val="custom20202990_7*l_h_i*1_5_1"/>
  <p:tag name="KSO_WM_TEMPLATE_CATEGORY" val="custom"/>
  <p:tag name="KSO_WM_TEMPLATE_INDEX" val="20202990"/>
  <p:tag name="KSO_WM_UNIT_LAYERLEVEL" val="1_1_1"/>
  <p:tag name="KSO_WM_TAG_VERSION" val="1.0"/>
  <p:tag name="KSO_WM_BEAUTIFY_FLAG" val="#wm#"/>
  <p:tag name="KSO_WM_UNIT_TEXT_FILL_FORE_SCHEMECOLOR_INDEX_BRIGHTNESS" val="0"/>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08.xml><?xml version="1.0" encoding="utf-8"?>
<p:tagLst xmlns:p="http://schemas.openxmlformats.org/presentationml/2006/main">
  <p:tag name="KSO_WM_UNIT_ISCONTENTSTITLE" val="0"/>
  <p:tag name="KSO_WM_UNIT_ISNUMDGMTITLE" val="0"/>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custom20202990_7*l_h_f*1_5_1"/>
  <p:tag name="KSO_WM_TEMPLATE_CATEGORY" val="custom"/>
  <p:tag name="KSO_WM_TEMPLATE_INDEX" val="20202990"/>
  <p:tag name="KSO_WM_UNIT_LAYERLEVEL" val="1_1_1"/>
  <p:tag name="KSO_WM_TAG_VERSION" val="1.0"/>
  <p:tag name="KSO_WM_BEAUTIFY_FLAG" val="#wm#"/>
  <p:tag name="KSO_WM_UNIT_PRESET_TEXT" val="单击此处添加正文......"/>
  <p:tag name="KSO_WM_UNIT_TEXT_FILL_FORE_SCHEMECOLOR_INDEX_BRIGHTNESS" val="0.35"/>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custom20202990_7*l_h_i*1_2_1"/>
  <p:tag name="KSO_WM_TEMPLATE_CATEGORY" val="custom"/>
  <p:tag name="KSO_WM_TEMPLATE_INDEX" val="20202990"/>
  <p:tag name="KSO_WM_UNIT_LAYERLEVEL" val="1_1_1"/>
  <p:tag name="KSO_WM_TAG_VERSION" val="1.0"/>
  <p:tag name="KSO_WM_BEAUTIFY_FLAG" val="#wm#"/>
  <p:tag name="KSO_WM_UNIT_TEXT_FILL_FORE_SCHEMECOLOR_INDEX_BRIGHTNESS" val="0"/>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0.xml><?xml version="1.0" encoding="utf-8"?>
<p:tagLst xmlns:p="http://schemas.openxmlformats.org/presentationml/2006/main">
  <p:tag name="KSO_WM_UNIT_ISCONTENTSTITLE" val="0"/>
  <p:tag name="KSO_WM_UNIT_ISNUMDGMTITLE" val="0"/>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2990_7*l_h_f*1_2_1"/>
  <p:tag name="KSO_WM_TEMPLATE_CATEGORY" val="custom"/>
  <p:tag name="KSO_WM_TEMPLATE_INDEX" val="20202990"/>
  <p:tag name="KSO_WM_UNIT_LAYERLEVEL" val="1_1_1"/>
  <p:tag name="KSO_WM_TAG_VERSION" val="1.0"/>
  <p:tag name="KSO_WM_BEAUTIFY_FLAG" val="#wm#"/>
  <p:tag name="KSO_WM_UNIT_PRESET_TEXT" val="单击此处添加正文......"/>
  <p:tag name="KSO_WM_UNIT_TEXT_FILL_FORE_SCHEMECOLOR_INDEX_BRIGHTNESS" val="0.35"/>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custom20202990_7*l_h_i*1_4_1"/>
  <p:tag name="KSO_WM_TEMPLATE_CATEGORY" val="custom"/>
  <p:tag name="KSO_WM_TEMPLATE_INDEX" val="20202990"/>
  <p:tag name="KSO_WM_UNIT_LAYERLEVEL" val="1_1_1"/>
  <p:tag name="KSO_WM_TAG_VERSION" val="1.0"/>
  <p:tag name="KSO_WM_BEAUTIFY_FLAG" val="#wm#"/>
  <p:tag name="KSO_WM_UNIT_TEXT_FILL_FORE_SCHEMECOLOR_INDEX_BRIGHTNESS" val="0"/>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12.xml><?xml version="1.0" encoding="utf-8"?>
<p:tagLst xmlns:p="http://schemas.openxmlformats.org/presentationml/2006/main">
  <p:tag name="KSO_WM_UNIT_ISCONTENTSTITLE" val="0"/>
  <p:tag name="KSO_WM_UNIT_ISNUMDGMTITLE" val="0"/>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custom20202990_7*l_h_f*1_4_1"/>
  <p:tag name="KSO_WM_TEMPLATE_CATEGORY" val="custom"/>
  <p:tag name="KSO_WM_TEMPLATE_INDEX" val="20202990"/>
  <p:tag name="KSO_WM_UNIT_LAYERLEVEL" val="1_1_1"/>
  <p:tag name="KSO_WM_TAG_VERSION" val="1.0"/>
  <p:tag name="KSO_WM_BEAUTIFY_FLAG" val="#wm#"/>
  <p:tag name="KSO_WM_UNIT_PRESET_TEXT" val="单击此处添加正文......"/>
  <p:tag name="KSO_WM_UNIT_TEXT_FILL_FORE_SCHEMECOLOR_INDEX_BRIGHTNESS" val="0.35"/>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6_1"/>
  <p:tag name="KSO_WM_UNIT_ID" val="custom20202990_7*l_h_i*1_6_1"/>
  <p:tag name="KSO_WM_TEMPLATE_CATEGORY" val="custom"/>
  <p:tag name="KSO_WM_TEMPLATE_INDEX" val="20202990"/>
  <p:tag name="KSO_WM_UNIT_LAYERLEVEL" val="1_1_1"/>
  <p:tag name="KSO_WM_TAG_VERSION" val="1.0"/>
  <p:tag name="KSO_WM_BEAUTIFY_FLAG" val="#wm#"/>
  <p:tag name="KSO_WM_UNIT_TEXT_FILL_FORE_SCHEMECOLOR_INDEX_BRIGHTNESS" val="0"/>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14.xml><?xml version="1.0" encoding="utf-8"?>
<p:tagLst xmlns:p="http://schemas.openxmlformats.org/presentationml/2006/main">
  <p:tag name="KSO_WM_UNIT_ISCONTENTSTITLE" val="0"/>
  <p:tag name="KSO_WM_UNIT_ISNUMDGMTITLE" val="0"/>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custom20202990_7*l_h_f*1_6_1"/>
  <p:tag name="KSO_WM_TEMPLATE_CATEGORY" val="custom"/>
  <p:tag name="KSO_WM_TEMPLATE_INDEX" val="20202990"/>
  <p:tag name="KSO_WM_UNIT_LAYERLEVEL" val="1_1_1"/>
  <p:tag name="KSO_WM_TAG_VERSION" val="1.0"/>
  <p:tag name="KSO_WM_BEAUTIFY_FLAG" val="#wm#"/>
  <p:tag name="KSO_WM_UNIT_PRESET_TEXT" val="单击此处添加正文......"/>
  <p:tag name="KSO_WM_UNIT_TEXT_FILL_FORE_SCHEMECOLOR_INDEX_BRIGHTNESS" val="0.35"/>
  <p:tag name="KSO_WM_UNIT_TEXT_FILL_FORE_SCHEMECOLOR_INDEX" val="13"/>
  <p:tag name="KSO_WM_UNIT_TEXT_FILL_TYPE" val="1"/>
  <p:tag name="KSO_WM_DIAGRAM_VIRTUALLY_FRAME" val="{&quot;height&quot;:246.3651181102363,&quot;left&quot;:350.2248031496063,&quot;top&quot;:185.87496062992125,&quot;width&quot;:545.9364566929132}"/>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1"/>
  <p:tag name="KSO_WM_UNIT_ID" val="custom20202990_7*l_i*1_1"/>
  <p:tag name="KSO_WM_TEMPLATE_CATEGORY" val="custom"/>
  <p:tag name="KSO_WM_TEMPLATE_INDEX" val="20202990"/>
  <p:tag name="KSO_WM_UNIT_LAYERLEVEL" val="1_1"/>
  <p:tag name="KSO_WM_TAG_VERSION" val="1.0"/>
  <p:tag name="KSO_WM_BEAUTIFY_FLAG" val="#wm#"/>
  <p:tag name="KSO_WM_UNIT_LINE_FORE_SCHEMECOLOR_INDEX_BRIGHTNESS" val="-0.25"/>
  <p:tag name="KSO_WM_UNIT_LINE_FORE_SCHEMECOLOR_INDEX" val="14"/>
  <p:tag name="KSO_WM_UNIT_LINE_FILL_TYPE" val="2"/>
  <p:tag name="KSO_WM_DIAGRAM_VIRTUALLY_FRAME" val="{&quot;height&quot;:246.3651181102363,&quot;left&quot;:350.2248031496063,&quot;top&quot;:185.87496062992125,&quot;width&quot;:545.9364566929132}"/>
</p:tagLst>
</file>

<file path=ppt/tags/tag216.xml><?xml version="1.0" encoding="utf-8"?>
<p:tagLst xmlns:p="http://schemas.openxmlformats.org/presentationml/2006/main">
  <p:tag name="KSO_WM_SLIDE_ID" val="custom20202990_7"/>
  <p:tag name="KSO_WM_TEMPLATE_SUBCATEGORY" val="17"/>
  <p:tag name="KSO_WM_TEMPLATE_MASTER_TYPE" val="1"/>
  <p:tag name="KSO_WM_TEMPLATE_COLOR_TYPE" val="1"/>
  <p:tag name="KSO_WM_SLIDE_TYPE" val="contents"/>
  <p:tag name="KSO_WM_SLIDE_SUBTYPE" val="diag"/>
  <p:tag name="KSO_WM_SLIDE_ITEM_CNT" val="7"/>
  <p:tag name="KSO_WM_SLIDE_INDEX" val="7"/>
  <p:tag name="KSO_WM_DIAGRAM_GROUP_CODE" val="l1-1"/>
  <p:tag name="KSO_WM_SLIDE_DIAGTYPE" val="l"/>
  <p:tag name="KSO_WM_TAG_VERSION" val="1.0"/>
  <p:tag name="KSO_WM_BEAUTIFY_FLAG" val="#wm#"/>
  <p:tag name="KSO_WM_TEMPLATE_CATEGORY" val="custom"/>
  <p:tag name="KSO_WM_TEMPLATE_INDEX" val="20202990"/>
  <p:tag name="KSO_WM_SLIDE_LAYOUT" val="a_l"/>
  <p:tag name="KSO_WM_SLIDE_LAYOUT_CNT" val="1_1"/>
  <p:tag name="KSO_WM_SLIDE_BACKGROUND_TYPE" val="general"/>
  <p:tag name="KSO_WM_SLIDE_BK_DARK_LIGHT" val="2"/>
</p:tagLst>
</file>

<file path=ppt/tags/tag21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21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1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22.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23.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7&quot;,&quot;maxSize&quot;:{&quot;size1&quot;:20},&quot;minSize&quot;:{&quot;size1&quot;:11.2},&quot;normalSize&quot;:{&quot;size1&quot;:11.2},&quot;subLayout&quot;:[{&quot;id&quot;:&quot;2025-12-15T20:55:57&quot;,&quot;margin&quot;:{&quot;bottom&quot;:0.025999998673796654,&quot;left&quot;:1.2699999809265137,&quot;right&quot;:1.2699999809265137,&quot;top&quot;:0.4230000376701355},&quot;type&quot;:0},{&quot;id&quot;:&quot;2025-12-15T20:55:57&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22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22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2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2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29.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ID" val="diagram20214861_2*m_h_i*1_3_1"/>
  <p:tag name="KSO_WM_TEMPLATE_CATEGORY" val="diagram"/>
  <p:tag name="KSO_WM_TEMPLATE_INDEX" val="20214861"/>
  <p:tag name="KSO_WM_UNIT_LAYERLEVEL" val="1_1_1"/>
  <p:tag name="KSO_WM_TAG_VERSION" val="1.0"/>
  <p:tag name="KSO_WM_BEAUTIFY_FLAG" val="#wm#"/>
  <p:tag name="KSO_WM_UNIT_TYPE" val="m_h_i"/>
  <p:tag name="KSO_WM_UNIT_INDEX" val="1_3_1"/>
  <p:tag name="KSO_WM_UNIT_FILL_FORE_SCHEMECOLOR_INDEX_BRIGHTNESS" val="0.8"/>
  <p:tag name="KSO_WM_UNIT_FILL_FORE_SCHEMECOLOR_INDEX" val="15"/>
  <p:tag name="KSO_WM_UNIT_FILL_TYPE" val="1"/>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ID" val="diagram20214861_2*m_h_i*1_2_1"/>
  <p:tag name="KSO_WM_TEMPLATE_CATEGORY" val="diagram"/>
  <p:tag name="KSO_WM_TEMPLATE_INDEX" val="20214861"/>
  <p:tag name="KSO_WM_UNIT_LAYERLEVEL" val="1_1_1"/>
  <p:tag name="KSO_WM_TAG_VERSION" val="1.0"/>
  <p:tag name="KSO_WM_BEAUTIFY_FLAG" val="#wm#"/>
  <p:tag name="KSO_WM_UNIT_TYPE" val="m_h_i"/>
  <p:tag name="KSO_WM_UNIT_INDEX" val="1_2_1"/>
  <p:tag name="KSO_WM_UNIT_FILL_FORE_SCHEMECOLOR_INDEX_BRIGHTNESS" val="0.8"/>
  <p:tag name="KSO_WM_UNIT_FILL_FORE_SCHEMECOLOR_INDEX" val="15"/>
  <p:tag name="KSO_WM_UNIT_FILL_TYPE" val="1"/>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ID" val="diagram20214861_2*m_h_i*1_1_1"/>
  <p:tag name="KSO_WM_TEMPLATE_CATEGORY" val="diagram"/>
  <p:tag name="KSO_WM_TEMPLATE_INDEX" val="20214861"/>
  <p:tag name="KSO_WM_UNIT_LAYERLEVEL" val="1_1_1"/>
  <p:tag name="KSO_WM_TAG_VERSION" val="1.0"/>
  <p:tag name="KSO_WM_BEAUTIFY_FLAG" val="#wm#"/>
  <p:tag name="KSO_WM_UNIT_TYPE" val="m_h_i"/>
  <p:tag name="KSO_WM_UNIT_INDEX" val="1_1_1"/>
  <p:tag name="KSO_WM_UNIT_FILL_FORE_SCHEMECOLOR_INDEX_BRIGHTNESS" val="0"/>
  <p:tag name="KSO_WM_UNIT_FILL_FORE_SCHEMECOLOR_INDEX" val="5"/>
  <p:tag name="KSO_WM_UNIT_FILL_TYPE" val="1"/>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ID" val="diagram20214861_2*m_h_i*1_1_2"/>
  <p:tag name="KSO_WM_TEMPLATE_CATEGORY" val="diagram"/>
  <p:tag name="KSO_WM_TEMPLATE_INDEX" val="20214861"/>
  <p:tag name="KSO_WM_UNIT_LAYERLEVEL" val="1_1_1"/>
  <p:tag name="KSO_WM_TAG_VERSION" val="1.0"/>
  <p:tag name="KSO_WM_BEAUTIFY_FLAG" val="#wm#"/>
  <p:tag name="KSO_WM_UNIT_TYPE" val="m_h_i"/>
  <p:tag name="KSO_WM_UNIT_INDEX" val="1_1_2"/>
  <p:tag name="KSO_WM_UNIT_FILL_FORE_SCHEMECOLOR_INDEX_BRIGHTNESS" val="0.8"/>
  <p:tag name="KSO_WM_UNIT_FILL_FORE_SCHEMECOLOR_INDEX" val="15"/>
  <p:tag name="KSO_WM_UNIT_FILL_TYPE" val="1"/>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ID" val="diagram20214861_2*m_h_i*1_2_2"/>
  <p:tag name="KSO_WM_TEMPLATE_CATEGORY" val="diagram"/>
  <p:tag name="KSO_WM_TEMPLATE_INDEX" val="20214861"/>
  <p:tag name="KSO_WM_UNIT_LAYERLEVEL" val="1_1_1"/>
  <p:tag name="KSO_WM_TAG_VERSION" val="1.0"/>
  <p:tag name="KSO_WM_BEAUTIFY_FLAG" val="#wm#"/>
  <p:tag name="KSO_WM_UNIT_TYPE" val="m_h_i"/>
  <p:tag name="KSO_WM_UNIT_INDEX" val="1_2_2"/>
  <p:tag name="KSO_WM_UNIT_FILL_FORE_SCHEMECOLOR_INDEX_BRIGHTNESS" val="0"/>
  <p:tag name="KSO_WM_UNIT_FILL_FORE_SCHEMECOLOR_INDEX" val="7"/>
  <p:tag name="KSO_WM_UNIT_FILL_TYPE" val="1"/>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ID" val="diagram20214861_2*m_h_i*1_3_2"/>
  <p:tag name="KSO_WM_TEMPLATE_CATEGORY" val="diagram"/>
  <p:tag name="KSO_WM_TEMPLATE_INDEX" val="20214861"/>
  <p:tag name="KSO_WM_UNIT_LAYERLEVEL" val="1_1_1"/>
  <p:tag name="KSO_WM_TAG_VERSION" val="1.0"/>
  <p:tag name="KSO_WM_BEAUTIFY_FLAG" val="#wm#"/>
  <p:tag name="KSO_WM_UNIT_TYPE" val="m_h_i"/>
  <p:tag name="KSO_WM_UNIT_INDEX" val="1_3_2"/>
  <p:tag name="KSO_WM_UNIT_FILL_FORE_SCHEMECOLOR_INDEX_BRIGHTNESS" val="0"/>
  <p:tag name="KSO_WM_UNIT_FILL_FORE_SCHEMECOLOR_INDEX" val="10"/>
  <p:tag name="KSO_WM_UNIT_FILL_TYPE" val="1"/>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ID" val="diagram20214861_2*m_h_x*1_1_1"/>
  <p:tag name="KSO_WM_TEMPLATE_CATEGORY" val="diagram"/>
  <p:tag name="KSO_WM_TEMPLATE_INDEX" val="20214861"/>
  <p:tag name="KSO_WM_UNIT_LAYERLEVEL" val="1_1_1"/>
  <p:tag name="KSO_WM_TAG_VERSION" val="1.0"/>
  <p:tag name="KSO_WM_BEAUTIFY_FLAG" val="#wm#"/>
  <p:tag name="KSO_WM_UNIT_VALUE" val="156*156"/>
  <p:tag name="KSO_WM_UNIT_TYPE" val="m_h_x"/>
  <p:tag name="KSO_WM_UNIT_INDEX" val="1_1_1"/>
  <p:tag name="KSO_WM_UNIT_FILL_FORE_SCHEMECOLOR_INDEX_BRIGHTNESS" val="0"/>
  <p:tag name="KSO_WM_UNIT_FILL_FORE_SCHEMECOLOR_INDEX" val="6"/>
  <p:tag name="KSO_WM_UNIT_FILL_TYPE" val="1"/>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ID" val="diagram20214861_2*m_h_x*1_2_1"/>
  <p:tag name="KSO_WM_TEMPLATE_CATEGORY" val="diagram"/>
  <p:tag name="KSO_WM_TEMPLATE_INDEX" val="20214861"/>
  <p:tag name="KSO_WM_UNIT_LAYERLEVEL" val="1_1_1"/>
  <p:tag name="KSO_WM_TAG_VERSION" val="1.0"/>
  <p:tag name="KSO_WM_BEAUTIFY_FLAG" val="#wm#"/>
  <p:tag name="KSO_WM_UNIT_VALUE" val="132*132"/>
  <p:tag name="KSO_WM_UNIT_TYPE" val="m_h_x"/>
  <p:tag name="KSO_WM_UNIT_INDEX" val="1_2_1"/>
  <p:tag name="KSO_WM_UNIT_FILL_FORE_SCHEMECOLOR_INDEX_BRIGHTNESS" val="0"/>
  <p:tag name="KSO_WM_UNIT_FILL_FORE_SCHEMECOLOR_INDEX" val="7"/>
  <p:tag name="KSO_WM_UNIT_FILL_TYPE" val="1"/>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ID" val="diagram20214861_2*m_h_x*1_3_1"/>
  <p:tag name="KSO_WM_TEMPLATE_CATEGORY" val="diagram"/>
  <p:tag name="KSO_WM_TEMPLATE_INDEX" val="20214861"/>
  <p:tag name="KSO_WM_UNIT_LAYERLEVEL" val="1_1_1"/>
  <p:tag name="KSO_WM_TAG_VERSION" val="1.0"/>
  <p:tag name="KSO_WM_BEAUTIFY_FLAG" val="#wm#"/>
  <p:tag name="KSO_WM_UNIT_VALUE" val="150*154"/>
  <p:tag name="KSO_WM_UNIT_TYPE" val="m_h_x"/>
  <p:tag name="KSO_WM_UNIT_INDEX" val="1_3_1"/>
  <p:tag name="KSO_WM_UNIT_FILL_FORE_SCHEMECOLOR_INDEX_BRIGHTNESS" val="0"/>
  <p:tag name="KSO_WM_UNIT_FILL_FORE_SCHEMECOLOR_INDEX" val="8"/>
  <p:tag name="KSO_WM_UNIT_FILL_TYPE" val="1"/>
</p:tagLst>
</file>

<file path=ppt/tags/tag239.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14861_2*m_h_f*1_1_1"/>
  <p:tag name="KSO_WM_TEMPLATE_CATEGORY" val="diagram"/>
  <p:tag name="KSO_WM_TEMPLATE_INDEX" val="20214861"/>
  <p:tag name="KSO_WM_UNIT_LAYERLEVEL" val="1_1_1"/>
  <p:tag name="KSO_WM_TAG_VERSION" val="1.0"/>
  <p:tag name="KSO_WM_BEAUTIFY_FLAG" val="#wm#"/>
  <p:tag name="KSO_WM_UNIT_VALUE" val="32"/>
  <p:tag name="KSO_WM_UNIT_PRESET_TEXT" val="单击此处输入你的正文，文字是您思想的提炼，为了最终演示发布的良好效果。"/>
  <p:tag name="KSO_WM_UNIT_TEXT_FILL_FORE_SCHEMECOLOR_INDEX_BRIGHTNESS" val="0.35"/>
  <p:tag name="KSO_WM_UNIT_TEXT_FILL_FORE_SCHEMECOLOR_INDEX" val="13"/>
  <p:tag name="KSO_WM_UNIT_TEXT_FILL_TYPE"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4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14861_2*m_h_f*1_2_1"/>
  <p:tag name="KSO_WM_TEMPLATE_CATEGORY" val="diagram"/>
  <p:tag name="KSO_WM_TEMPLATE_INDEX" val="20214861"/>
  <p:tag name="KSO_WM_UNIT_LAYERLEVEL" val="1_1_1"/>
  <p:tag name="KSO_WM_TAG_VERSION" val="1.0"/>
  <p:tag name="KSO_WM_BEAUTIFY_FLAG" val="#wm#"/>
  <p:tag name="KSO_WM_UNIT_VALUE" val="32"/>
  <p:tag name="KSO_WM_UNIT_PRESET_TEXT" val="单击此处输入你的正文，文字是您思想的提炼，为了最终演示发布的良好效果。"/>
  <p:tag name="KSO_WM_UNIT_TEXT_FILL_FORE_SCHEMECOLOR_INDEX_BRIGHTNESS" val="0.35"/>
  <p:tag name="KSO_WM_UNIT_TEXT_FILL_FORE_SCHEMECOLOR_INDEX" val="13"/>
  <p:tag name="KSO_WM_UNIT_TEXT_FILL_TYPE" val="1"/>
</p:tagLst>
</file>

<file path=ppt/tags/tag241.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14861_2*m_h_f*1_3_1"/>
  <p:tag name="KSO_WM_TEMPLATE_CATEGORY" val="diagram"/>
  <p:tag name="KSO_WM_TEMPLATE_INDEX" val="20214861"/>
  <p:tag name="KSO_WM_UNIT_LAYERLEVEL" val="1_1_1"/>
  <p:tag name="KSO_WM_TAG_VERSION" val="1.0"/>
  <p:tag name="KSO_WM_BEAUTIFY_FLAG" val="#wm#"/>
  <p:tag name="KSO_WM_UNIT_VALUE" val="32"/>
  <p:tag name="KSO_WM_UNIT_PRESET_TEXT" val="单击此处输入你的正文，文字是您思想的提炼，为了最终演示发布的良好效果。"/>
  <p:tag name="KSO_WM_UNIT_TEXT_FILL_FORE_SCHEMECOLOR_INDEX_BRIGHTNESS" val="0.35"/>
  <p:tag name="KSO_WM_UNIT_TEXT_FILL_FORE_SCHEMECOLOR_INDEX" val="13"/>
  <p:tag name="KSO_WM_UNIT_TEXT_FILL_TYPE" val="1"/>
</p:tagLst>
</file>

<file path=ppt/tags/tag242.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7&quot;,&quot;maxSize&quot;:{&quot;size1&quot;:20},&quot;minSize&quot;:{&quot;size1&quot;:11.2},&quot;normalSize&quot;:{&quot;size1&quot;:11.2},&quot;subLayout&quot;:[{&quot;id&quot;:&quot;2025-12-15T20:55:57&quot;,&quot;margin&quot;:{&quot;bottom&quot;:0.025999998673796654,&quot;left&quot;:1.2699999809265137,&quot;right&quot;:1.2699999809265137,&quot;top&quot;:0.4230000376701355},&quot;type&quot;:0},{&quot;id&quot;:&quot;2025-12-15T20:55:57&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24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24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4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4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248.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249.xml><?xml version="1.0" encoding="utf-8"?>
<p:tagLst xmlns:p="http://schemas.openxmlformats.org/presentationml/2006/main">
  <p:tag name="KSO_WM_TAG_VERSION" val="1.0"/>
  <p:tag name="KSO_WM_BEAUTIFY_FLAG" val="#wm#"/>
  <p:tag name="KSO_WM_UNIT_TYPE" val="i"/>
  <p:tag name="KSO_WM_UNIT_ID" val="diagram20208604_1*i*1"/>
  <p:tag name="KSO_WM_TEMPLATE_CATEGORY" val="diagram"/>
  <p:tag name="KSO_WM_TEMPLATE_INDEX" val="20208604"/>
  <p:tag name="KSO_WM_UNIT_INDEX" val="1"/>
  <p:tag name="KSO_WM_UNIT_HIGHLIGHT" val="0"/>
  <p:tag name="KSO_WM_UNIT_COMPATIBLE" val="0"/>
  <p:tag name="KSO_WM_UNIT_DIAGRAM_ISNUMVISUAL" val="0"/>
  <p:tag name="KSO_WM_UNIT_DIAGRAM_ISREFERUNIT" val="0"/>
  <p:tag name="KSO_WM_UNIT_LAYERLEVEL" val="1"/>
  <p:tag name="KSO_WM_UNIT_BLOCK" val="0"/>
  <p:tag name="KSO_WM_UNIT_SM_LIMIT_TYPE" val="2"/>
  <p:tag name="KSO_WM_UNIT_DEC_AREA_ID" val="e352ecb8f5b840f19a3cb857467d0e4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UNIT_TEXT_FILL_FORE_SCHEMECOLOR_INDEX_BRIGHTNESS" val="0"/>
  <p:tag name="KSO_WM_UNIT_TEXT_FILL_FORE_SCHEMECOLOR_INDEX" val="2"/>
  <p:tag name="KSO_WM_UNIT_TEXT_FILL_TYPE" val="1"/>
  <p:tag name="KSO_WM_UNIT_VALUE" val="864"/>
  <p:tag name="KSO_WM_TEMPLATE_ASSEMBLE_XID" val="60656e7a4054ed1e2fb7f9a0"/>
  <p:tag name="KSO_WM_TEMPLATE_ASSEMBLE_GROUPID" val="60656e7a4054ed1e2fb7f9a0"/>
  <p:tag name="WM_BEAUTIFY_ZORDER_FLAG_TAG" val="3"/>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0.xml><?xml version="1.0" encoding="utf-8"?>
<p:tagLst xmlns:p="http://schemas.openxmlformats.org/presentationml/2006/main">
  <p:tag name="KSO_WM_TAG_VERSION" val="1.0"/>
  <p:tag name="KSO_WM_BEAUTIFY_FLAG" val="#wm#"/>
  <p:tag name="KSO_WM_UNIT_TYPE" val="i"/>
  <p:tag name="KSO_WM_UNIT_ID" val="diagram20208604_1*i*2"/>
  <p:tag name="KSO_WM_TEMPLATE_CATEGORY" val="diagram"/>
  <p:tag name="KSO_WM_TEMPLATE_INDEX" val="20208604"/>
  <p:tag name="KSO_WM_UNIT_INDEX" val="2"/>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65248d0e2eac4a16859a1c0559d33ac9"/>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4"/>
</p:tagLst>
</file>

<file path=ppt/tags/tag251.xml><?xml version="1.0" encoding="utf-8"?>
<p:tagLst xmlns:p="http://schemas.openxmlformats.org/presentationml/2006/main">
  <p:tag name="KSO_WM_TAG_VERSION" val="1.0"/>
  <p:tag name="KSO_WM_BEAUTIFY_FLAG" val="#wm#"/>
  <p:tag name="KSO_WM_UNIT_TYPE" val="i"/>
  <p:tag name="KSO_WM_UNIT_ID" val="diagram20208604_1*i*3"/>
  <p:tag name="KSO_WM_TEMPLATE_CATEGORY" val="diagram"/>
  <p:tag name="KSO_WM_TEMPLATE_INDEX" val="20208604"/>
  <p:tag name="KSO_WM_UNIT_INDEX" val="3"/>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d26b32aaa4d84b0dbd1030a6cabd7a68"/>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5"/>
</p:tagLst>
</file>

<file path=ppt/tags/tag252.xml><?xml version="1.0" encoding="utf-8"?>
<p:tagLst xmlns:p="http://schemas.openxmlformats.org/presentationml/2006/main">
  <p:tag name="KSO_WM_TAG_VERSION" val="1.0"/>
  <p:tag name="KSO_WM_BEAUTIFY_FLAG" val="#wm#"/>
  <p:tag name="KSO_WM_UNIT_TYPE" val="i"/>
  <p:tag name="KSO_WM_UNIT_ID" val="diagram20208604_1*i*4"/>
  <p:tag name="KSO_WM_TEMPLATE_CATEGORY" val="diagram"/>
  <p:tag name="KSO_WM_TEMPLATE_INDEX" val="20208604"/>
  <p:tag name="KSO_WM_UNIT_INDEX" val="4"/>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808fb1adb4d744cc9d369074d0507e4f"/>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6"/>
</p:tagLst>
</file>

<file path=ppt/tags/tag253.xml><?xml version="1.0" encoding="utf-8"?>
<p:tagLst xmlns:p="http://schemas.openxmlformats.org/presentationml/2006/main">
  <p:tag name="KSO_WM_TAG_VERSION" val="1.0"/>
  <p:tag name="KSO_WM_BEAUTIFY_FLAG" val="#wm#"/>
  <p:tag name="KSO_WM_UNIT_TYPE" val="i"/>
  <p:tag name="KSO_WM_UNIT_ID" val="diagram20208604_1*i*5"/>
  <p:tag name="KSO_WM_TEMPLATE_CATEGORY" val="diagram"/>
  <p:tag name="KSO_WM_TEMPLATE_INDEX" val="20208604"/>
  <p:tag name="KSO_WM_UNIT_INDEX" val="5"/>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060ccbb9a83241f2a52575c4e4f76136"/>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7"/>
</p:tagLst>
</file>

<file path=ppt/tags/tag25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需要用更多的文字来表述；但请您尽可能提炼思想的精髓。"/>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04_1*f*1"/>
  <p:tag name="KSO_WM_TEMPLATE_CATEGORY" val="diagram"/>
  <p:tag name="KSO_WM_TEMPLATE_INDEX" val="20208604"/>
  <p:tag name="KSO_WM_UNIT_LAYERLEVEL" val="1"/>
  <p:tag name="KSO_WM_TAG_VERSION" val="1.0"/>
  <p:tag name="KSO_WM_BEAUTIFY_FLAG" val="#wm#"/>
  <p:tag name="KSO_WM_UNIT_DEFAULT_FONT" val="14;20;2"/>
  <p:tag name="KSO_WM_UNIT_BLOCK" val="0"/>
  <p:tag name="KSO_WM_UNIT_VALUE" val="588"/>
  <p:tag name="KSO_WM_UNIT_SHOW_EDIT_AREA_INDICATION" val="1"/>
  <p:tag name="KSO_WM_CHIP_GROUPID" val="5e6b05596848fb12bee65ac8"/>
  <p:tag name="KSO_WM_CHIP_XID" val="5e6b05596848fb12bee65aca"/>
  <p:tag name="KSO_WM_UNIT_DEC_AREA_ID" val="5557aaf2e9bc4b2499ccf5d271336ab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f7d2160ef064691979e787d147d2e44"/>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60656e7a4054ed1e2fb7f9a0"/>
  <p:tag name="KSO_WM_TEMPLATE_ASSEMBLE_GROUPID" val="60656e7a4054ed1e2fb7f9a0"/>
  <p:tag name="WM_BEAUTIFY_ZORDER_FLAG_TAG" val="8"/>
</p:tagLst>
</file>

<file path=ppt/tags/tag255.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7&quot;,&quot;maxSize&quot;:{&quot;size1&quot;:20},&quot;minSize&quot;:{&quot;size1&quot;:11.2},&quot;normalSize&quot;:{&quot;size1&quot;:11.2},&quot;subLayout&quot;:[{&quot;id&quot;:&quot;2025-12-15T20:55:57&quot;,&quot;margin&quot;:{&quot;bottom&quot;:0.025999998673796654,&quot;left&quot;:1.2699999809265137,&quot;right&quot;:1.2699999809265137,&quot;top&quot;:0.4230000376701355},&quot;type&quot;:0},{&quot;id&quot;:&quot;2025-12-15T20:55:57&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25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25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5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5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Lst>
</file>

<file path=ppt/tags/tag261.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28760_3*l_h_i*1_1_1"/>
  <p:tag name="KSO_WM_TEMPLATE_CATEGORY" val="diagram"/>
  <p:tag name="KSO_WM_TEMPLATE_INDEX" val="20228760"/>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SHADOW_SCHEMECOLOR_INDEX_BRIGHTNESS" val="0"/>
  <p:tag name="KSO_WM_UNIT_SHADOW_SCHEMECOLOR_INDEX" val="5"/>
  <p:tag name="KSO_WM_UNIT_TEXT_FILL_FORE_SCHEMECOLOR_INDEX_BRIGHTNESS" val="0.25"/>
  <p:tag name="KSO_WM_UNIT_TEXT_FILL_FORE_SCHEMECOLOR_INDEX" val="13"/>
  <p:tag name="KSO_WM_UNIT_TEXT_FILL_TYPE" val="1"/>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28760_3*l_h_i*1_1_2"/>
  <p:tag name="KSO_WM_TEMPLATE_CATEGORY" val="diagram"/>
  <p:tag name="KSO_WM_TEMPLATE_INDEX" val="20228760"/>
  <p:tag name="KSO_WM_UNIT_LAYERLEVEL" val="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25"/>
  <p:tag name="KSO_WM_UNIT_FILL_FORE_SCHEMECOLOR_INDEX_2" val="5"/>
  <p:tag name="KSO_WM_UNIT_FILL_FORE_SCHEMECOLOR_INDEX_2_POS" val="1"/>
  <p:tag name="KSO_WM_UNIT_FILL_FORE_SCHEMECOLOR_INDEX_2_TRANS" val="0"/>
  <p:tag name="KSO_WM_UNIT_FILL_GRADIENT_TYPE" val="0"/>
  <p:tag name="KSO_WM_UNIT_FILL_GRADIENT_ANGLE" val="130"/>
  <p:tag name="KSO_WM_UNIT_FILL_GRADIENT_Direction" val="-2"/>
  <p:tag name="KSO_WM_UNIT_FILL_TYPE" val="3"/>
  <p:tag name="KSO_WM_UNIT_TEXT_FILL_FORE_SCHEMECOLOR_INDEX_BRIGHTNESS" val="0.25"/>
  <p:tag name="KSO_WM_UNIT_TEXT_FILL_FORE_SCHEMECOLOR_INDEX" val="13"/>
  <p:tag name="KSO_WM_UNIT_TEXT_FILL_TYPE" val="1"/>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28760_3*l_h_i*1_2_1"/>
  <p:tag name="KSO_WM_TEMPLATE_CATEGORY" val="diagram"/>
  <p:tag name="KSO_WM_TEMPLATE_INDEX" val="20228760"/>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SHADOW_SCHEMECOLOR_INDEX_BRIGHTNESS" val="0.5"/>
  <p:tag name="KSO_WM_UNIT_SHADOW_SCHEMECOLOR_INDEX" val="13"/>
  <p:tag name="KSO_WM_UNIT_TEXT_FILL_FORE_SCHEMECOLOR_INDEX_BRIGHTNESS" val="0.25"/>
  <p:tag name="KSO_WM_UNIT_TEXT_FILL_FORE_SCHEMECOLOR_INDEX" val="13"/>
  <p:tag name="KSO_WM_UNIT_TEXT_FILL_TYPE" val="1"/>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28760_3*l_h_i*1_2_2"/>
  <p:tag name="KSO_WM_TEMPLATE_CATEGORY" val="diagram"/>
  <p:tag name="KSO_WM_TEMPLATE_INDEX" val="20228760"/>
  <p:tag name="KSO_WM_UNIT_LAYERLEVEL" val="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25"/>
  <p:tag name="KSO_WM_UNIT_FILL_FORE_SCHEMECOLOR_INDEX_2" val="5"/>
  <p:tag name="KSO_WM_UNIT_FILL_FORE_SCHEMECOLOR_INDEX_2_POS" val="1"/>
  <p:tag name="KSO_WM_UNIT_FILL_FORE_SCHEMECOLOR_INDEX_2_TRANS" val="0"/>
  <p:tag name="KSO_WM_UNIT_FILL_GRADIENT_TYPE" val="0"/>
  <p:tag name="KSO_WM_UNIT_FILL_GRADIENT_ANGLE" val="130"/>
  <p:tag name="KSO_WM_UNIT_FILL_GRADIENT_Direction" val="-2"/>
  <p:tag name="KSO_WM_UNIT_FILL_TYPE" val="3"/>
  <p:tag name="KSO_WM_UNIT_TEXT_FILL_FORE_SCHEMECOLOR_INDEX_BRIGHTNESS" val="0.25"/>
  <p:tag name="KSO_WM_UNIT_TEXT_FILL_FORE_SCHEMECOLOR_INDEX" val="13"/>
  <p:tag name="KSO_WM_UNIT_TEXT_FILL_TYPE" val="1"/>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28760_3*l_h_i*1_3_1"/>
  <p:tag name="KSO_WM_TEMPLATE_CATEGORY" val="diagram"/>
  <p:tag name="KSO_WM_TEMPLATE_INDEX" val="20228760"/>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SHADOW_SCHEMECOLOR_INDEX_BRIGHTNESS" val="0"/>
  <p:tag name="KSO_WM_UNIT_SHADOW_SCHEMECOLOR_INDEX" val="5"/>
  <p:tag name="KSO_WM_UNIT_TEXT_FILL_FORE_SCHEMECOLOR_INDEX_BRIGHTNESS" val="0.25"/>
  <p:tag name="KSO_WM_UNIT_TEXT_FILL_FORE_SCHEMECOLOR_INDEX" val="13"/>
  <p:tag name="KSO_WM_UNIT_TEXT_FILL_TYPE" val="1"/>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28760_3*l_h_i*1_3_2"/>
  <p:tag name="KSO_WM_TEMPLATE_CATEGORY" val="diagram"/>
  <p:tag name="KSO_WM_TEMPLATE_INDEX" val="20228760"/>
  <p:tag name="KSO_WM_UNIT_LAYERLEVEL" val="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25"/>
  <p:tag name="KSO_WM_UNIT_FILL_FORE_SCHEMECOLOR_INDEX_2" val="5"/>
  <p:tag name="KSO_WM_UNIT_FILL_FORE_SCHEMECOLOR_INDEX_2_POS" val="1"/>
  <p:tag name="KSO_WM_UNIT_FILL_FORE_SCHEMECOLOR_INDEX_2_TRANS" val="0"/>
  <p:tag name="KSO_WM_UNIT_FILL_GRADIENT_TYPE" val="0"/>
  <p:tag name="KSO_WM_UNIT_FILL_GRADIENT_ANGLE" val="130"/>
  <p:tag name="KSO_WM_UNIT_FILL_GRADIENT_Direction" val="-2"/>
  <p:tag name="KSO_WM_UNIT_FILL_TYPE" val="3"/>
  <p:tag name="KSO_WM_UNIT_TEXT_FILL_FORE_SCHEMECOLOR_INDEX_BRIGHTNESS" val="0.25"/>
  <p:tag name="KSO_WM_UNIT_TEXT_FILL_FORE_SCHEMECOLOR_INDEX" val="13"/>
  <p:tag name="KSO_WM_UNIT_TEXT_FILL_TYPE" val="1"/>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28760_3*l_h_i*1_4_1"/>
  <p:tag name="KSO_WM_TEMPLATE_CATEGORY" val="diagram"/>
  <p:tag name="KSO_WM_TEMPLATE_INDEX" val="20228760"/>
  <p:tag name="KSO_WM_UNIT_LAYERLEVEL" val="1_1_1"/>
  <p:tag name="KSO_WM_TAG_VERSION" val="1.0"/>
  <p:tag name="KSO_WM_BEAUTIFY_FLAG" val="#wm#"/>
  <p:tag name="KSO_WM_UNIT_FILL_FORE_SCHEMECOLOR_INDEX_BRIGHTNESS" val="0"/>
  <p:tag name="KSO_WM_UNIT_FILL_FORE_SCHEMECOLOR_INDEX" val="14"/>
  <p:tag name="KSO_WM_UNIT_FILL_TYPE" val="1"/>
  <p:tag name="KSO_WM_UNIT_SHADOW_SCHEMECOLOR_INDEX_BRIGHTNESS" val="0.5"/>
  <p:tag name="KSO_WM_UNIT_SHADOW_SCHEMECOLOR_INDEX" val="13"/>
  <p:tag name="KSO_WM_UNIT_TEXT_FILL_FORE_SCHEMECOLOR_INDEX_BRIGHTNESS" val="0.25"/>
  <p:tag name="KSO_WM_UNIT_TEXT_FILL_FORE_SCHEMECOLOR_INDEX" val="13"/>
  <p:tag name="KSO_WM_UNIT_TEXT_FILL_TYPE" val="1"/>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28760_3*l_h_i*1_4_2"/>
  <p:tag name="KSO_WM_TEMPLATE_CATEGORY" val="diagram"/>
  <p:tag name="KSO_WM_TEMPLATE_INDEX" val="20228760"/>
  <p:tag name="KSO_WM_UNIT_LAYERLEVEL" val="1_1_1"/>
  <p:tag name="KSO_WM_TAG_VERSION" val="1.0"/>
  <p:tag name="KSO_WM_BEAUTIFY_FLAG" val="#wm#"/>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25"/>
  <p:tag name="KSO_WM_UNIT_FILL_FORE_SCHEMECOLOR_INDEX_2" val="5"/>
  <p:tag name="KSO_WM_UNIT_FILL_FORE_SCHEMECOLOR_INDEX_2_POS" val="1"/>
  <p:tag name="KSO_WM_UNIT_FILL_FORE_SCHEMECOLOR_INDEX_2_TRANS" val="0"/>
  <p:tag name="KSO_WM_UNIT_FILL_GRADIENT_TYPE" val="0"/>
  <p:tag name="KSO_WM_UNIT_FILL_GRADIENT_ANGLE" val="130"/>
  <p:tag name="KSO_WM_UNIT_FILL_GRADIENT_Direction" val="-2"/>
  <p:tag name="KSO_WM_UNIT_FILL_TYPE" val="3"/>
  <p:tag name="KSO_WM_UNIT_TEXT_FILL_FORE_SCHEMECOLOR_INDEX_BRIGHTNESS" val="0.25"/>
  <p:tag name="KSO_WM_UNIT_TEXT_FILL_FORE_SCHEMECOLOR_INDEX" val="13"/>
  <p:tag name="KSO_WM_UNIT_TEXT_FILL_TYPE"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0.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f"/>
  <p:tag name="KSO_WM_UNIT_INDEX" val="1_1_1"/>
  <p:tag name="KSO_WM_UNIT_ID" val="diagram20228760_3*l_h_f*1_1_1"/>
  <p:tag name="KSO_WM_TEMPLATE_CATEGORY" val="diagram"/>
  <p:tag name="KSO_WM_TEMPLATE_INDEX" val="20228760"/>
  <p:tag name="KSO_WM_UNIT_LAYERLEVEL" val="1_1_1"/>
  <p:tag name="KSO_WM_TAG_VERSION" val="1.0"/>
  <p:tag name="KSO_WM_BEAUTIFY_FLAG" val="#wm#"/>
  <p:tag name="KSO_WM_UNIT_SUBTYPE" val="a"/>
  <p:tag name="KSO_WM_DIAGRAM_GROUP_CODE" val="l1-1"/>
  <p:tag name="KSO_WM_UNIT_PRESET_TEXT_INDEX" val="6"/>
  <p:tag name="KSO_WM_UNIT_PRESET_TEXT_LEN" val="53"/>
  <p:tag name="KSO_WM_UNIT_VALUE" val="94"/>
  <p:tag name="KSO_WM_UNIT_TEXT_FILL_FORE_SCHEMECOLOR_INDEX_BRIGHTNESS" val="0.25"/>
  <p:tag name="KSO_WM_UNIT_TEXT_FILL_FORE_SCHEMECOLOR_INDEX" val="13"/>
  <p:tag name="KSO_WM_UNIT_TEXT_FILL_TYPE" val="1"/>
</p:tagLst>
</file>

<file path=ppt/tags/tag271.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f"/>
  <p:tag name="KSO_WM_UNIT_INDEX" val="1_2_1"/>
  <p:tag name="KSO_WM_UNIT_ID" val="diagram20228760_3*l_h_f*1_2_1"/>
  <p:tag name="KSO_WM_TEMPLATE_CATEGORY" val="diagram"/>
  <p:tag name="KSO_WM_TEMPLATE_INDEX" val="20228760"/>
  <p:tag name="KSO_WM_UNIT_LAYERLEVEL" val="1_1_1"/>
  <p:tag name="KSO_WM_TAG_VERSION" val="1.0"/>
  <p:tag name="KSO_WM_BEAUTIFY_FLAG" val="#wm#"/>
  <p:tag name="KSO_WM_UNIT_SUBTYPE" val="a"/>
  <p:tag name="KSO_WM_DIAGRAM_GROUP_CODE" val="l1-1"/>
  <p:tag name="KSO_WM_UNIT_PRESET_TEXT_INDEX" val="6"/>
  <p:tag name="KSO_WM_UNIT_PRESET_TEXT_LEN" val="53"/>
  <p:tag name="KSO_WM_UNIT_VALUE" val="94"/>
  <p:tag name="KSO_WM_UNIT_TEXT_FILL_FORE_SCHEMECOLOR_INDEX_BRIGHTNESS" val="0.25"/>
  <p:tag name="KSO_WM_UNIT_TEXT_FILL_FORE_SCHEMECOLOR_INDEX" val="13"/>
  <p:tag name="KSO_WM_UNIT_TEXT_FILL_TYPE" val="1"/>
</p:tagLst>
</file>

<file path=ppt/tags/tag27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f"/>
  <p:tag name="KSO_WM_UNIT_INDEX" val="1_3_1"/>
  <p:tag name="KSO_WM_UNIT_ID" val="diagram20228760_3*l_h_f*1_3_1"/>
  <p:tag name="KSO_WM_TEMPLATE_CATEGORY" val="diagram"/>
  <p:tag name="KSO_WM_TEMPLATE_INDEX" val="20228760"/>
  <p:tag name="KSO_WM_UNIT_LAYERLEVEL" val="1_1_1"/>
  <p:tag name="KSO_WM_TAG_VERSION" val="1.0"/>
  <p:tag name="KSO_WM_BEAUTIFY_FLAG" val="#wm#"/>
  <p:tag name="KSO_WM_UNIT_SUBTYPE" val="a"/>
  <p:tag name="KSO_WM_DIAGRAM_GROUP_CODE" val="l1-1"/>
  <p:tag name="KSO_WM_UNIT_PRESET_TEXT_INDEX" val="6"/>
  <p:tag name="KSO_WM_UNIT_PRESET_TEXT_LEN" val="53"/>
  <p:tag name="KSO_WM_UNIT_VALUE" val="94"/>
  <p:tag name="KSO_WM_UNIT_TEXT_FILL_FORE_SCHEMECOLOR_INDEX_BRIGHTNESS" val="0.25"/>
  <p:tag name="KSO_WM_UNIT_TEXT_FILL_FORE_SCHEMECOLOR_INDEX" val="13"/>
  <p:tag name="KSO_WM_UNIT_TEXT_FILL_TYPE" val="1"/>
</p:tagLst>
</file>

<file path=ppt/tags/tag273.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f"/>
  <p:tag name="KSO_WM_UNIT_INDEX" val="1_4_1"/>
  <p:tag name="KSO_WM_UNIT_ID" val="diagram20228760_3*l_h_f*1_4_1"/>
  <p:tag name="KSO_WM_TEMPLATE_CATEGORY" val="diagram"/>
  <p:tag name="KSO_WM_TEMPLATE_INDEX" val="20228760"/>
  <p:tag name="KSO_WM_UNIT_LAYERLEVEL" val="1_1_1"/>
  <p:tag name="KSO_WM_TAG_VERSION" val="1.0"/>
  <p:tag name="KSO_WM_BEAUTIFY_FLAG" val="#wm#"/>
  <p:tag name="KSO_WM_UNIT_SUBTYPE" val="a"/>
  <p:tag name="KSO_WM_DIAGRAM_GROUP_CODE" val="l1-1"/>
  <p:tag name="KSO_WM_UNIT_PRESET_TEXT_INDEX" val="6"/>
  <p:tag name="KSO_WM_UNIT_PRESET_TEXT_LEN" val="53"/>
  <p:tag name="KSO_WM_UNIT_VALUE" val="94"/>
  <p:tag name="KSO_WM_UNIT_TEXT_FILL_FORE_SCHEMECOLOR_INDEX_BRIGHTNESS" val="0.25"/>
  <p:tag name="KSO_WM_UNIT_TEXT_FILL_FORE_SCHEMECOLOR_INDEX" val="13"/>
  <p:tag name="KSO_WM_UNIT_TEXT_FILL_TYPE" val="1"/>
</p:tagLst>
</file>

<file path=ppt/tags/tag274.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7&quot;,&quot;maxSize&quot;:{&quot;size1&quot;:20},&quot;minSize&quot;:{&quot;size1&quot;:11.2},&quot;normalSize&quot;:{&quot;size1&quot;:11.2},&quot;subLayout&quot;:[{&quot;id&quot;:&quot;2025-12-15T20:55:57&quot;,&quot;margin&quot;:{&quot;bottom&quot;:0.025999998673796654,&quot;left&quot;:1.2699999809265137,&quot;right&quot;:1.2699999809265137,&quot;top&quot;:0.4230000376701355},&quot;type&quot;:0},{&quot;id&quot;:&quot;2025-12-15T20:55:57&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27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27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7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7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80.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281.xml><?xml version="1.0" encoding="utf-8"?>
<p:tagLst xmlns:p="http://schemas.openxmlformats.org/presentationml/2006/main">
  <p:tag name="KSO_WM_UNIT_BLOCK" val="0"/>
  <p:tag name="KSO_WM_UNIT_SM_LIMIT_TYPE" val="2"/>
  <p:tag name="KSO_WM_UNIT_HIGHLIGHT" val="0"/>
  <p:tag name="KSO_WM_UNIT_COMPATIBLE" val="0"/>
  <p:tag name="KSO_WM_UNIT_DIAGRAM_ISNUMVISUAL" val="0"/>
  <p:tag name="KSO_WM_UNIT_DIAGRAM_ISREFERUNIT" val="0"/>
  <p:tag name="KSO_WM_UNIT_TYPE" val="i"/>
  <p:tag name="KSO_WM_UNIT_INDEX" val="1"/>
  <p:tag name="KSO_WM_UNIT_ID" val="diagram20211051_1*i*1"/>
  <p:tag name="KSO_WM_TEMPLATE_CATEGORY" val="diagram"/>
  <p:tag name="KSO_WM_TEMPLATE_INDEX" val="20211051"/>
  <p:tag name="KSO_WM_UNIT_LAYERLEVEL" val="1"/>
  <p:tag name="KSO_WM_TAG_VERSION" val="1.0"/>
  <p:tag name="KSO_WM_BEAUTIFY_FLAG" val="#wm#"/>
  <p:tag name="KSO_WM_UNIT_DECORATE_INFO" val="{&quot;ReferentInfo&quot;:{&quot;Id&quot;:&quot;slide&quot;,&quot;X&quot;:{&quot;Pos&quot;:1},&quot;Y&quot;:{&quot;Pos&quot;:1}},&quot;DecorateInfoX&quot;:{&quot;Pos&quot;:1,&quot;IsAbs&quot;:false},&quot;DecorateInfoY&quot;:{&quot;Pos&quot;:1,&quot;IsAbs&quot;:false},&quot;DecorateInfoW&quot;:{&quot;IsAbs&quot;:false},&quot;DecorateInfoH&quot;:{&quot;IsAbs&quot;:false},&quot;whChangeMode&quot;:1}"/>
  <p:tag name="KSO_WM_UNIT_DEC_AREA_ID" val="e9873f812e524d0fb7e1a2e0256e75d5"/>
  <p:tag name="KSO_WM_CHIP_GROUPID" val="5e757e9369be4861f5f86151"/>
  <p:tag name="KSO_WM_CHIP_XID" val="5f5f2f928e478fb0c58a92be"/>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 name="KSO_WM_UNIT_VALUE" val="1320"/>
  <p:tag name="KSO_WM_TEMPLATE_ASSEMBLE_XID" val="60656ea44054ed1e2fb7fce2"/>
  <p:tag name="KSO_WM_TEMPLATE_ASSEMBLE_GROUPID" val="60656ea44054ed1e2fb7fce2"/>
  <p:tag name="WM_BEAUTIFY_ZORDER_FLAG_TAG" val="3"/>
</p:tagLst>
</file>

<file path=ppt/tags/tag282.xml><?xml version="1.0" encoding="utf-8"?>
<p:tagLst xmlns:p="http://schemas.openxmlformats.org/presentationml/2006/main">
  <p:tag name="KSO_WM_UNIT_SM_LIMIT_TYPE" val="2"/>
  <p:tag name="KSO_WM_UNIT_HIGHLIGHT" val="0"/>
  <p:tag name="KSO_WM_UNIT_COMPATIBLE" val="0"/>
  <p:tag name="KSO_WM_UNIT_DIAGRAM_ISNUMVISUAL" val="0"/>
  <p:tag name="KSO_WM_UNIT_DIAGRAM_ISREFERUNIT" val="0"/>
  <p:tag name="KSO_WM_UNIT_TYPE" val="i"/>
  <p:tag name="KSO_WM_UNIT_INDEX" val="2"/>
  <p:tag name="KSO_WM_UNIT_ID" val="diagram20211051_1*i*2"/>
  <p:tag name="KSO_WM_TEMPLATE_CATEGORY" val="diagram"/>
  <p:tag name="KSO_WM_TEMPLATE_INDEX" val="20211051"/>
  <p:tag name="KSO_WM_UNIT_LAYERLEVEL" val="1"/>
  <p:tag name="KSO_WM_TAG_VERSION" val="1.0"/>
  <p:tag name="KSO_WM_BEAUTIFY_FLAG" val="#wm#"/>
  <p:tag name="KSO_WM_UNIT_BLOCK" val="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DEC_AREA_ID" val="c6caebd249174d3d8044106ecfb73dfb"/>
  <p:tag name="KSO_WM_CHIP_GROUPID" val="5e757e9369be4861f5f86151"/>
  <p:tag name="KSO_WM_CHIP_XID" val="5f5f2f928e478fb0c58a92be"/>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12"/>
  <p:tag name="KSO_WM_TEMPLATE_ASSEMBLE_XID" val="60656ea44054ed1e2fb7fce2"/>
  <p:tag name="KSO_WM_TEMPLATE_ASSEMBLE_GROUPID" val="60656ea44054ed1e2fb7fce2"/>
  <p:tag name="WM_BEAUTIFY_ZORDER_FLAG_TAG" val="4"/>
</p:tagLst>
</file>

<file path=ppt/tags/tag283.xml><?xml version="1.0" encoding="utf-8"?>
<p:tagLst xmlns:p="http://schemas.openxmlformats.org/presentationml/2006/main">
  <p:tag name="KSO_WM_UNIT_SM_LIMIT_TYPE" val="2"/>
  <p:tag name="KSO_WM_UNIT_HIGHLIGHT" val="0"/>
  <p:tag name="KSO_WM_UNIT_COMPATIBLE" val="0"/>
  <p:tag name="KSO_WM_UNIT_DIAGRAM_ISNUMVISUAL" val="0"/>
  <p:tag name="KSO_WM_UNIT_DIAGRAM_ISREFERUNIT" val="0"/>
  <p:tag name="KSO_WM_UNIT_TYPE" val="i"/>
  <p:tag name="KSO_WM_UNIT_INDEX" val="3"/>
  <p:tag name="KSO_WM_UNIT_ID" val="diagram20211051_1*i*3"/>
  <p:tag name="KSO_WM_TEMPLATE_CATEGORY" val="diagram"/>
  <p:tag name="KSO_WM_TEMPLATE_INDEX" val="20211051"/>
  <p:tag name="KSO_WM_UNIT_LAYERLEVEL" val="1"/>
  <p:tag name="KSO_WM_TAG_VERSION" val="1.0"/>
  <p:tag name="KSO_WM_BEAUTIFY_FLAG" val="#wm#"/>
  <p:tag name="KSO_WM_UNIT_BLOCK" val="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DEC_AREA_ID" val="b8b40de74c0541c590e79b004c1b3527"/>
  <p:tag name="KSO_WM_CHIP_GROUPID" val="5e757e9369be4861f5f86151"/>
  <p:tag name="KSO_WM_CHIP_XID" val="5f5f2f928e478fb0c58a92be"/>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UNIT_VALUE" val="12"/>
  <p:tag name="KSO_WM_TEMPLATE_ASSEMBLE_XID" val="60656ea44054ed1e2fb7fce2"/>
  <p:tag name="KSO_WM_TEMPLATE_ASSEMBLE_GROUPID" val="60656ea44054ed1e2fb7fce2"/>
  <p:tag name="WM_BEAUTIFY_ZORDER_FLAG_TAG" val="5"/>
</p:tagLst>
</file>

<file path=ppt/tags/tag28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051_1*f*1"/>
  <p:tag name="KSO_WM_TEMPLATE_CATEGORY" val="diagram"/>
  <p:tag name="KSO_WM_TEMPLATE_INDEX" val="20211051"/>
  <p:tag name="KSO_WM_UNIT_LAYERLEVEL" val="1"/>
  <p:tag name="KSO_WM_TAG_VERSION" val="1.0"/>
  <p:tag name="KSO_WM_BEAUTIFY_FLAG" val="#wm#"/>
  <p:tag name="KSO_WM_UNIT_DEFAULT_FONT" val="14;20;2"/>
  <p:tag name="KSO_WM_UNIT_BLOCK" val="0"/>
  <p:tag name="KSO_WM_UNIT_VALUE" val="56"/>
  <p:tag name="KSO_WM_UNIT_SHOW_EDIT_AREA_INDICATION" val="1"/>
  <p:tag name="KSO_WM_CHIP_GROUPID" val="5e6b05596848fb12bee65ac8"/>
  <p:tag name="KSO_WM_CHIP_XID" val="5e6b05596848fb12bee65aca"/>
  <p:tag name="KSO_WM_UNIT_DEC_AREA_ID" val="fa23e79076be41119ad642c4cda491b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180ce386d980456f8564befea39e3cb3"/>
  <p:tag name="KSO_WM_UNIT_TEXT_FILL_FORE_SCHEMECOLOR_INDEX_BRIGHTNESS" val="0.25"/>
  <p:tag name="KSO_WM_UNIT_TEXT_FILL_FORE_SCHEMECOLOR_INDEX" val="13"/>
  <p:tag name="KSO_WM_UNIT_TEXT_FILL_TYPE" val="1"/>
  <p:tag name="KSO_WM_TEMPLATE_ASSEMBLE_XID" val="60656ea44054ed1e2fb7fce2"/>
  <p:tag name="KSO_WM_TEMPLATE_ASSEMBLE_GROUPID" val="60656ea44054ed1e2fb7fce2"/>
  <p:tag name="WM_BEAUTIFY_ZORDER_FLAG_TAG" val="6"/>
</p:tagLst>
</file>

<file path=ppt/tags/tag285.xml><?xml version="1.0" encoding="utf-8"?>
<p:tagLst xmlns:p="http://schemas.openxmlformats.org/presentationml/2006/main">
  <p:tag name="KSO_WM_UNIT_VALUE" val="1142*1565"/>
  <p:tag name="KSO_WM_UNIT_HIGHLIGHT" val="0"/>
  <p:tag name="KSO_WM_UNIT_COMPATIBLE" val="1"/>
  <p:tag name="KSO_WM_UNIT_DIAGRAM_ISNUMVISUAL" val="0"/>
  <p:tag name="KSO_WM_UNIT_DIAGRAM_ISREFERUNIT" val="0"/>
  <p:tag name="KSO_WM_UNIT_TYPE" val="d"/>
  <p:tag name="KSO_WM_UNIT_INDEX" val="1"/>
  <p:tag name="KSO_WM_UNIT_ID" val="diagram20211051_1*d*1"/>
  <p:tag name="KSO_WM_TEMPLATE_CATEGORY" val="diagram"/>
  <p:tag name="KSO_WM_TEMPLATE_INDEX" val="20211051"/>
  <p:tag name="KSO_WM_UNIT_LAYERLEVEL" val="1"/>
  <p:tag name="KSO_WM_TAG_VERSION" val="1.0"/>
  <p:tag name="KSO_WM_BEAUTIFY_FLAG" val="#wm#"/>
  <p:tag name="KSO_WM_CHIP_GROUPID" val="5e7310da9a230a26b9e88a19"/>
  <p:tag name="KSO_WM_CHIP_XID" val="5e7310da9a230a26b9e88a1a"/>
  <p:tag name="KSO_WM_UNIT_DEC_AREA_ID" val="f2876e609c7144a48ef7013c55026be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902a4d0b8544cc19ecd8dfac07ae853"/>
  <p:tag name="KSO_WM_UNIT_PLACING_PICTURE" val="9902a4d0b8544cc19ecd8dfac07ae853"/>
  <p:tag name="KSO_WM_UNIT_SUPPORT_UNIT_TYPE" val="[&quot;l&quot;,&quot;m&quot;,&quot;n&quot;,&quot;o&quot;,&quot;p&quot;,&quot;q&quot;,&quot;r&quot;,&quot;δ&quot;,&quot;ε&quot;,&quot;ζ&quot;,&quot;η&quot;,&quot;d&quot;,&quot;α&quot;,&quot;β&quot;,&quot;θ&quot;]"/>
  <p:tag name="KSO_WM_TEMPLATE_ASSEMBLE_XID" val="60656ea44054ed1e2fb7fce2"/>
  <p:tag name="KSO_WM_TEMPLATE_ASSEMBLE_GROUPID" val="60656ea44054ed1e2fb7fce2"/>
  <p:tag name="WM_BEAUTIFY_ZORDER_FLAG_TAG" val="7"/>
</p:tagLst>
</file>

<file path=ppt/tags/tag286.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7&quot;,&quot;maxSize&quot;:{&quot;size1&quot;:20},&quot;minSize&quot;:{&quot;size1&quot;:11.2},&quot;normalSize&quot;:{&quot;size1&quot;:11.2},&quot;subLayout&quot;:[{&quot;id&quot;:&quot;2025-12-15T20:55:57&quot;,&quot;margin&quot;:{&quot;bottom&quot;:0.025999998673796654,&quot;left&quot;:1.2699999809265137,&quot;right&quot;:1.2699999809265137,&quot;top&quot;:0.4230000376701355},&quot;type&quot;:0},{&quot;id&quot;:&quot;2025-12-15T20:55:57&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28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28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8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292.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293.xml><?xml version="1.0" encoding="utf-8"?>
<p:tagLst xmlns:p="http://schemas.openxmlformats.org/presentationml/2006/main">
  <p:tag name="KSO_WM_UNIT_VALUE" val="973*1861"/>
  <p:tag name="KSO_WM_UNIT_HIGHLIGHT" val="0"/>
  <p:tag name="KSO_WM_UNIT_COMPATIBLE" val="0"/>
  <p:tag name="KSO_WM_UNIT_DIAGRAM_ISNUMVISUAL" val="0"/>
  <p:tag name="KSO_WM_UNIT_DIAGRAM_ISREFERUNIT" val="0"/>
  <p:tag name="KSO_WM_UNIT_TYPE" val="d"/>
  <p:tag name="KSO_WM_UNIT_INDEX" val="1"/>
  <p:tag name="KSO_WM_UNIT_ID" val="diagram20207069_1*d*1"/>
  <p:tag name="KSO_WM_TEMPLATE_CATEGORY" val="diagram"/>
  <p:tag name="KSO_WM_TEMPLATE_INDEX" val="20207069"/>
  <p:tag name="KSO_WM_UNIT_LAYERLEVEL" val="1"/>
  <p:tag name="KSO_WM_TAG_VERSION" val="1.0"/>
  <p:tag name="KSO_WM_BEAUTIFY_FLAG" val="#wm#"/>
  <p:tag name="KSO_WM_CHIP_GROUPID" val="5e7310da9a230a26b9e88a19"/>
  <p:tag name="KSO_WM_CHIP_XID" val="5e7310da9a230a26b9e88a1a"/>
  <p:tag name="KSO_WM_UNIT_DEC_AREA_ID" val="6defdd5892bf466cacda6934921ec5c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e04f35a73a446d78740336967108d34"/>
  <p:tag name="KSO_WM_UNIT_PLACING_PICTURE" val="be04f35a73a446d78740336967108d34"/>
  <p:tag name="KSO_WM_UNIT_SUPPORT_UNIT_TYPE" val="[&quot;l&quot;,&quot;m&quot;,&quot;n&quot;,&quot;o&quot;,&quot;p&quot;,&quot;q&quot;,&quot;r&quot;,&quot;δ&quot;,&quot;ε&quot;,&quot;ζ&quot;,&quot;η&quot;,&quot;d&quot;,&quot;α&quot;,&quot;β&quot;,&quot;θ&quot;]"/>
  <p:tag name="KSO_WM_TEMPLATE_ASSEMBLE_XID" val="6130c4e08b5cc6c91112a570"/>
  <p:tag name="KSO_WM_TEMPLATE_ASSEMBLE_GROUPID" val="6130c4e08b5cc6c91112a570"/>
  <p:tag name="KSO_WM_UNIT_PLACING_PICTURE_INFO" val="{&quot;code&quot;:&quot;bA&quot;,&quot;full_picture&quot;:true,&quot;last_full_picture&quot;:&quot;bA&quot;,&quot;margin&quot;:{&quot;left&quot;:39.52138663045926,&quot;right&quot;:41.48219195461647},&quot;scheme&quot;:&quot;3-0&quot;,&quot;spacing&quot;:5}"/>
  <p:tag name="KSO_WM_UNIT_PLACING_PICTURE_USER_VIEWPORT_SMARTMENU" val="{&quot;height&quot;:2858.1435631677105,&quot;width&quot;:7045.127892586583}"/>
  <p:tag name="KSO_WM_UNIT_PLACING_PICTURE_USER_RELATIVERECTANGLE_SMARTMENU" val="{&quot;bottom&quot;:0,&quot;left&quot;:0,&quot;right&quot;:0,&quot;top&quot;:0}"/>
  <p:tag name="WM_BEAUTIFY_ZORDER_FLAG_TAG" val="4"/>
</p:tagLst>
</file>

<file path=ppt/tags/tag294.xml><?xml version="1.0" encoding="utf-8"?>
<p:tagLst xmlns:p="http://schemas.openxmlformats.org/presentationml/2006/main">
  <p:tag name="KSO_WM_UNIT_VALUE" val="973*1861"/>
  <p:tag name="KSO_WM_UNIT_HIGHLIGHT" val="0"/>
  <p:tag name="KSO_WM_UNIT_COMPATIBLE" val="0"/>
  <p:tag name="KSO_WM_UNIT_DIAGRAM_ISNUMVISUAL" val="0"/>
  <p:tag name="KSO_WM_UNIT_DIAGRAM_ISREFERUNIT" val="0"/>
  <p:tag name="KSO_WM_UNIT_TYPE" val="d"/>
  <p:tag name="KSO_WM_UNIT_INDEX" val="1"/>
  <p:tag name="KSO_WM_UNIT_ID" val="diagram20207069_1*d*1"/>
  <p:tag name="KSO_WM_TEMPLATE_CATEGORY" val="diagram"/>
  <p:tag name="KSO_WM_TEMPLATE_INDEX" val="20207069"/>
  <p:tag name="KSO_WM_UNIT_LAYERLEVEL" val="1"/>
  <p:tag name="KSO_WM_TAG_VERSION" val="1.0"/>
  <p:tag name="KSO_WM_BEAUTIFY_FLAG" val="#wm#"/>
  <p:tag name="KSO_WM_CHIP_GROUPID" val="5e7310da9a230a26b9e88a19"/>
  <p:tag name="KSO_WM_CHIP_XID" val="5e7310da9a230a26b9e88a1a"/>
  <p:tag name="KSO_WM_UNIT_DEC_AREA_ID" val="6defdd5892bf466cacda6934921ec5c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e04f35a73a446d78740336967108d34"/>
  <p:tag name="KSO_WM_UNIT_PLACING_PICTURE" val="be04f35a73a446d78740336967108d34"/>
  <p:tag name="KSO_WM_UNIT_SUPPORT_UNIT_TYPE" val="[&quot;l&quot;,&quot;m&quot;,&quot;n&quot;,&quot;o&quot;,&quot;p&quot;,&quot;q&quot;,&quot;r&quot;,&quot;δ&quot;,&quot;ε&quot;,&quot;ζ&quot;,&quot;η&quot;,&quot;d&quot;,&quot;α&quot;,&quot;β&quot;,&quot;θ&quot;]"/>
  <p:tag name="KSO_WM_TEMPLATE_ASSEMBLE_XID" val="6130c4e08b5cc6c91112a570"/>
  <p:tag name="KSO_WM_TEMPLATE_ASSEMBLE_GROUPID" val="6130c4e08b5cc6c91112a570"/>
  <p:tag name="KSO_WM_UNIT_PLACING_PICTURE_INFO" val="{&quot;code&quot;:&quot;bA&quot;,&quot;full_picture&quot;:true,&quot;last_full_picture&quot;:&quot;bA&quot;,&quot;margin&quot;:{&quot;left&quot;:39.52138663045926,&quot;right&quot;:41.48219195461647},&quot;scheme&quot;:&quot;3-0&quot;,&quot;spacing&quot;:5}"/>
  <p:tag name="KSO_WM_UNIT_PLACING_PICTURE_USER_VIEWPORT_SMARTMENU" val="{&quot;height&quot;:3771.8961096838507,&quot;width&quot;:9600.008994704735}"/>
  <p:tag name="KSO_WM_UNIT_PLACING_PICTURE_USER_RELATIVERECTANGLE_SMARTMENU" val="{&quot;bottom&quot;:0,&quot;left&quot;:0,&quot;right&quot;:0,&quot;top&quot;:0}"/>
  <p:tag name="WM_BEAUTIFY_ZORDER_FLAG_TAG" val="5"/>
</p:tagLst>
</file>

<file path=ppt/tags/tag295.xml><?xml version="1.0" encoding="utf-8"?>
<p:tagLst xmlns:p="http://schemas.openxmlformats.org/presentationml/2006/main">
  <p:tag name="KSO_WM_UNIT_VALUE" val="973*1861"/>
  <p:tag name="KSO_WM_UNIT_HIGHLIGHT" val="0"/>
  <p:tag name="KSO_WM_UNIT_COMPATIBLE" val="0"/>
  <p:tag name="KSO_WM_UNIT_DIAGRAM_ISNUMVISUAL" val="0"/>
  <p:tag name="KSO_WM_UNIT_DIAGRAM_ISREFERUNIT" val="0"/>
  <p:tag name="KSO_WM_UNIT_TYPE" val="d"/>
  <p:tag name="KSO_WM_UNIT_INDEX" val="1"/>
  <p:tag name="KSO_WM_UNIT_ID" val="diagram20207069_1*d*1"/>
  <p:tag name="KSO_WM_TEMPLATE_CATEGORY" val="diagram"/>
  <p:tag name="KSO_WM_TEMPLATE_INDEX" val="20207069"/>
  <p:tag name="KSO_WM_UNIT_LAYERLEVEL" val="1"/>
  <p:tag name="KSO_WM_TAG_VERSION" val="1.0"/>
  <p:tag name="KSO_WM_BEAUTIFY_FLAG" val="#wm#"/>
  <p:tag name="KSO_WM_CHIP_GROUPID" val="5e7310da9a230a26b9e88a19"/>
  <p:tag name="KSO_WM_CHIP_XID" val="5e7310da9a230a26b9e88a1a"/>
  <p:tag name="KSO_WM_UNIT_DEC_AREA_ID" val="6defdd5892bf466cacda6934921ec5c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e04f35a73a446d78740336967108d34"/>
  <p:tag name="KSO_WM_UNIT_PLACING_PICTURE" val="be04f35a73a446d78740336967108d34"/>
  <p:tag name="KSO_WM_UNIT_SUPPORT_UNIT_TYPE" val="[&quot;l&quot;,&quot;m&quot;,&quot;n&quot;,&quot;o&quot;,&quot;p&quot;,&quot;q&quot;,&quot;r&quot;,&quot;δ&quot;,&quot;ε&quot;,&quot;ζ&quot;,&quot;η&quot;,&quot;d&quot;,&quot;α&quot;,&quot;β&quot;,&quot;θ&quot;]"/>
  <p:tag name="KSO_WM_TEMPLATE_ASSEMBLE_XID" val="6130c4e08b5cc6c91112a570"/>
  <p:tag name="KSO_WM_TEMPLATE_ASSEMBLE_GROUPID" val="6130c4e08b5cc6c91112a570"/>
  <p:tag name="KSO_WM_UNIT_PLACING_PICTURE_INFO" val="{&quot;code&quot;:&quot;bA&quot;,&quot;full_picture&quot;:true,&quot;last_full_picture&quot;:&quot;bA&quot;,&quot;margin&quot;:{&quot;left&quot;:39.52138663045926,&quot;right&quot;:41.48219195461647},&quot;scheme&quot;:&quot;3-0&quot;,&quot;spacing&quot;:5}"/>
  <p:tag name="KSO_WM_UNIT_PLACING_PICTURE_USER_VIEWPORT_SMARTMENU" val="{&quot;height&quot;:2858.1435631677105,&quot;width&quot;:2404.8811021181527}"/>
  <p:tag name="KSO_WM_UNIT_PLACING_PICTURE_USER_RELATIVERECTANGLE_SMARTMENU" val="{&quot;bottom&quot;:0,&quot;left&quot;:0,&quot;right&quot;:0,&quot;top&quot;:0}"/>
  <p:tag name="WM_BEAUTIFY_ZORDER_FLAG_TAG" val="6"/>
</p:tagLst>
</file>

<file path=ppt/tags/tag296.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7&quot;,&quot;maxSize&quot;:{&quot;size1&quot;:20},&quot;minSize&quot;:{&quot;size1&quot;:11.2},&quot;normalSize&quot;:{&quot;size1&quot;:11.2},&quot;subLayout&quot;:[{&quot;id&quot;:&quot;2025-12-15T20:55:57&quot;,&quot;margin&quot;:{&quot;bottom&quot;:0.025999998673796654,&quot;left&quot;:1.2699999809265137,&quot;right&quot;:1.2699999809265137,&quot;top&quot;:0.4230000376701355},&quot;type&quot;:0},{&quot;id&quot;:&quot;2025-12-15T20:55:57&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29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29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29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0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02.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03.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7315_1*f*1"/>
  <p:tag name="KSO_WM_TEMPLATE_CATEGORY" val="diagram"/>
  <p:tag name="KSO_WM_TEMPLATE_INDEX" val="20207315"/>
  <p:tag name="KSO_WM_UNIT_LAYERLEVEL" val="1"/>
  <p:tag name="KSO_WM_TAG_VERSION" val="1.0"/>
  <p:tag name="KSO_WM_BEAUTIFY_FLAG" val="#wm#"/>
  <p:tag name="KSO_WM_UNIT_DEFAULT_FONT" val="14;20;2"/>
  <p:tag name="KSO_WM_UNIT_BLOCK" val="0"/>
  <p:tag name="KSO_WM_UNIT_VALUE" val="290"/>
  <p:tag name="KSO_WM_UNIT_SHOW_EDIT_AREA_INDICATION" val="1"/>
  <p:tag name="KSO_WM_CHIP_GROUPID" val="5e6b05596848fb12bee65ac8"/>
  <p:tag name="KSO_WM_CHIP_XID" val="5e6b05596848fb12bee65aca"/>
  <p:tag name="KSO_WM_UNIT_DEC_AREA_ID" val="3462bde237c543c58b90892aede91ea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dc8ab5172452436899286f2808371cac"/>
  <p:tag name="KSO_WM_UNIT_TEXT_FILL_FORE_SCHEMECOLOR_INDEX_BRIGHTNESS" val="0.25"/>
  <p:tag name="KSO_WM_UNIT_TEXT_FILL_FORE_SCHEMECOLOR_INDEX" val="13"/>
  <p:tag name="KSO_WM_UNIT_TEXT_FILL_TYPE" val="1"/>
  <p:tag name="KSO_WM_TEMPLATE_ASSEMBLE_XID" val="6130c4e08b5cc6c91112a571"/>
  <p:tag name="KSO_WM_TEMPLATE_ASSEMBLE_GROUPID" val="6130c4e08b5cc6c91112a571"/>
  <p:tag name="WM_BEAUTIFY_ZORDER_FLAG_TAG" val="4"/>
</p:tagLst>
</file>

<file path=ppt/tags/tag304.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7&quot;,&quot;maxSize&quot;:{&quot;size1&quot;:20},&quot;minSize&quot;:{&quot;size1&quot;:11.2},&quot;normalSize&quot;:{&quot;size1&quot;:11.2},&quot;subLayout&quot;:[{&quot;id&quot;:&quot;2025-12-15T20:55:57&quot;,&quot;margin&quot;:{&quot;bottom&quot;:0.025999998673796654,&quot;left&quot;:1.2699999809265137,&quot;right&quot;:1.2699999809265137,&quot;top&quot;:0.4230000376701355},&quot;type&quot;:0},{&quot;id&quot;:&quot;2025-12-15T20:55:57&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0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30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0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0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0.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11.xml><?xml version="1.0" encoding="utf-8"?>
<p:tagLst xmlns:p="http://schemas.openxmlformats.org/presentationml/2006/main">
  <p:tag name="KSO_WM_TAG_VERSION" val="1.0"/>
  <p:tag name="KSO_WM_BEAUTIFY_FLAG" val="#wm#"/>
  <p:tag name="KSO_WM_UNIT_TYPE" val="i"/>
  <p:tag name="KSO_WM_UNIT_ID" val="diagram20208604_1*i*1"/>
  <p:tag name="KSO_WM_TEMPLATE_CATEGORY" val="diagram"/>
  <p:tag name="KSO_WM_TEMPLATE_INDEX" val="20208604"/>
  <p:tag name="KSO_WM_UNIT_INDEX" val="1"/>
  <p:tag name="KSO_WM_UNIT_HIGHLIGHT" val="0"/>
  <p:tag name="KSO_WM_UNIT_COMPATIBLE" val="0"/>
  <p:tag name="KSO_WM_UNIT_DIAGRAM_ISNUMVISUAL" val="0"/>
  <p:tag name="KSO_WM_UNIT_DIAGRAM_ISREFERUNIT" val="0"/>
  <p:tag name="KSO_WM_UNIT_LAYERLEVEL" val="1"/>
  <p:tag name="KSO_WM_UNIT_BLOCK" val="0"/>
  <p:tag name="KSO_WM_UNIT_SM_LIMIT_TYPE" val="2"/>
  <p:tag name="KSO_WM_UNIT_DEC_AREA_ID" val="e352ecb8f5b840f19a3cb857467d0e4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UNIT_TEXT_FILL_FORE_SCHEMECOLOR_INDEX_BRIGHTNESS" val="0"/>
  <p:tag name="KSO_WM_UNIT_TEXT_FILL_FORE_SCHEMECOLOR_INDEX" val="2"/>
  <p:tag name="KSO_WM_UNIT_TEXT_FILL_TYPE" val="1"/>
  <p:tag name="KSO_WM_UNIT_VALUE" val="864"/>
  <p:tag name="KSO_WM_TEMPLATE_ASSEMBLE_XID" val="60656e7a4054ed1e2fb7f9a0"/>
  <p:tag name="KSO_WM_TEMPLATE_ASSEMBLE_GROUPID" val="60656e7a4054ed1e2fb7f9a0"/>
  <p:tag name="WM_BEAUTIFY_ZORDER_FLAG_TAG" val="3"/>
</p:tagLst>
</file>

<file path=ppt/tags/tag312.xml><?xml version="1.0" encoding="utf-8"?>
<p:tagLst xmlns:p="http://schemas.openxmlformats.org/presentationml/2006/main">
  <p:tag name="KSO_WM_TAG_VERSION" val="1.0"/>
  <p:tag name="KSO_WM_BEAUTIFY_FLAG" val="#wm#"/>
  <p:tag name="KSO_WM_UNIT_TYPE" val="i"/>
  <p:tag name="KSO_WM_UNIT_ID" val="diagram20208604_1*i*2"/>
  <p:tag name="KSO_WM_TEMPLATE_CATEGORY" val="diagram"/>
  <p:tag name="KSO_WM_TEMPLATE_INDEX" val="20208604"/>
  <p:tag name="KSO_WM_UNIT_INDEX" val="2"/>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65248d0e2eac4a16859a1c0559d33ac9"/>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4"/>
</p:tagLst>
</file>

<file path=ppt/tags/tag313.xml><?xml version="1.0" encoding="utf-8"?>
<p:tagLst xmlns:p="http://schemas.openxmlformats.org/presentationml/2006/main">
  <p:tag name="KSO_WM_TAG_VERSION" val="1.0"/>
  <p:tag name="KSO_WM_BEAUTIFY_FLAG" val="#wm#"/>
  <p:tag name="KSO_WM_UNIT_TYPE" val="i"/>
  <p:tag name="KSO_WM_UNIT_ID" val="diagram20208604_1*i*3"/>
  <p:tag name="KSO_WM_TEMPLATE_CATEGORY" val="diagram"/>
  <p:tag name="KSO_WM_TEMPLATE_INDEX" val="20208604"/>
  <p:tag name="KSO_WM_UNIT_INDEX" val="3"/>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d26b32aaa4d84b0dbd1030a6cabd7a68"/>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5"/>
</p:tagLst>
</file>

<file path=ppt/tags/tag314.xml><?xml version="1.0" encoding="utf-8"?>
<p:tagLst xmlns:p="http://schemas.openxmlformats.org/presentationml/2006/main">
  <p:tag name="KSO_WM_TAG_VERSION" val="1.0"/>
  <p:tag name="KSO_WM_BEAUTIFY_FLAG" val="#wm#"/>
  <p:tag name="KSO_WM_UNIT_TYPE" val="i"/>
  <p:tag name="KSO_WM_UNIT_ID" val="diagram20208604_1*i*4"/>
  <p:tag name="KSO_WM_TEMPLATE_CATEGORY" val="diagram"/>
  <p:tag name="KSO_WM_TEMPLATE_INDEX" val="20208604"/>
  <p:tag name="KSO_WM_UNIT_INDEX" val="4"/>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808fb1adb4d744cc9d369074d0507e4f"/>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6"/>
</p:tagLst>
</file>

<file path=ppt/tags/tag315.xml><?xml version="1.0" encoding="utf-8"?>
<p:tagLst xmlns:p="http://schemas.openxmlformats.org/presentationml/2006/main">
  <p:tag name="KSO_WM_TAG_VERSION" val="1.0"/>
  <p:tag name="KSO_WM_BEAUTIFY_FLAG" val="#wm#"/>
  <p:tag name="KSO_WM_UNIT_TYPE" val="i"/>
  <p:tag name="KSO_WM_UNIT_ID" val="diagram20208604_1*i*5"/>
  <p:tag name="KSO_WM_TEMPLATE_CATEGORY" val="diagram"/>
  <p:tag name="KSO_WM_TEMPLATE_INDEX" val="20208604"/>
  <p:tag name="KSO_WM_UNIT_INDEX" val="5"/>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060ccbb9a83241f2a52575c4e4f76136"/>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7"/>
</p:tagLst>
</file>

<file path=ppt/tags/tag316.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需要用更多的文字来表述；但请您尽可能提炼思想的精髓。"/>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04_1*f*1"/>
  <p:tag name="KSO_WM_TEMPLATE_CATEGORY" val="diagram"/>
  <p:tag name="KSO_WM_TEMPLATE_INDEX" val="20208604"/>
  <p:tag name="KSO_WM_UNIT_LAYERLEVEL" val="1"/>
  <p:tag name="KSO_WM_TAG_VERSION" val="1.0"/>
  <p:tag name="KSO_WM_BEAUTIFY_FLAG" val="#wm#"/>
  <p:tag name="KSO_WM_UNIT_DEFAULT_FONT" val="14;20;2"/>
  <p:tag name="KSO_WM_UNIT_BLOCK" val="0"/>
  <p:tag name="KSO_WM_UNIT_VALUE" val="588"/>
  <p:tag name="KSO_WM_UNIT_SHOW_EDIT_AREA_INDICATION" val="1"/>
  <p:tag name="KSO_WM_CHIP_GROUPID" val="5e6b05596848fb12bee65ac8"/>
  <p:tag name="KSO_WM_CHIP_XID" val="5e6b05596848fb12bee65aca"/>
  <p:tag name="KSO_WM_UNIT_DEC_AREA_ID" val="5557aaf2e9bc4b2499ccf5d271336ab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f7d2160ef064691979e787d147d2e44"/>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60656e7a4054ed1e2fb7f9a0"/>
  <p:tag name="KSO_WM_TEMPLATE_ASSEMBLE_GROUPID" val="60656e7a4054ed1e2fb7f9a0"/>
  <p:tag name="WM_BEAUTIFY_ZORDER_FLAG_TAG" val="8"/>
</p:tagLst>
</file>

<file path=ppt/tags/tag317.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8&quot;,&quot;maxSize&quot;:{&quot;size1&quot;:20},&quot;minSize&quot;:{&quot;size1&quot;:11.2},&quot;normalSize&quot;:{&quot;size1&quot;:11.2},&quot;subLayout&quot;:[{&quot;id&quot;:&quot;2025-12-15T20:55:58&quot;,&quot;margin&quot;:{&quot;bottom&quot;:0.025999998673796654,&quot;left&quot;:1.2699999809265137,&quot;right&quot;:1.2699999809265137,&quot;top&quot;:0.4230000376701355},&quot;type&quot;:0},{&quot;id&quot;:&quot;2025-12-15T20:55:58&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1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31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2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23.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24.xml><?xml version="1.0" encoding="utf-8"?>
<p:tagLst xmlns:p="http://schemas.openxmlformats.org/presentationml/2006/main">
  <p:tag name="KSO_WM_UNIT_TEXT_SUBTYPE" val="a"/>
  <p:tag name="KSO_WM_UNIT_SUBTYPE" val="a"/>
  <p:tag name="KSO_WM_UNIT_PRESET_TEXT" val="单击此处添加正文，文字是您思想的提炼，请尽量言简意赅的阐述观点。"/>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216_1*f*1"/>
  <p:tag name="KSO_WM_TEMPLATE_CATEGORY" val="diagram"/>
  <p:tag name="KSO_WM_TEMPLATE_INDEX" val="20212216"/>
  <p:tag name="KSO_WM_UNIT_LAYERLEVEL" val="1"/>
  <p:tag name="KSO_WM_TAG_VERSION" val="1.0"/>
  <p:tag name="KSO_WM_BEAUTIFY_FLAG" val="#wm#"/>
  <p:tag name="KSO_WM_UNIT_DEFAULT_FONT" val="14;20;2"/>
  <p:tag name="KSO_WM_UNIT_BLOCK" val="0"/>
  <p:tag name="KSO_WM_UNIT_VALUE" val="48"/>
  <p:tag name="KSO_WM_UNIT_SHOW_EDIT_AREA_INDICATION" val="1"/>
  <p:tag name="KSO_WM_CHIP_GROUPID" val="5e6b05596848fb12bee65ac8"/>
  <p:tag name="KSO_WM_CHIP_XID" val="5e6b05596848fb12bee65aca"/>
  <p:tag name="KSO_WM_UNIT_DEC_AREA_ID" val="376e916b5b3d4fbc9ce9859661497294"/>
  <p:tag name="KSO_WM_CHIP_FILLAREA_FILL_RULE" val="{&quot;fill_align&quot;:&quot;rt&quot;,&quot;fill_mode&quot;:&quot;full&quot;,&quot;sacle_strategy&quot;:&quot;smart&quot;}"/>
  <p:tag name="KSO_WM_ASSEMBLE_CHIP_INDEX" val="47b56d52fc444a088d45ede9823ea8ff"/>
  <p:tag name="KSO_WM_UNIT_SUPPORT_UNIT_TYPE" val="[&quot;d&quot;]"/>
  <p:tag name="KSO_WM_UNIT_TEXT_FILL_FORE_SCHEMECOLOR_INDEX_BRIGHTNESS" val="0.25"/>
  <p:tag name="KSO_WM_UNIT_TEXT_FILL_FORE_SCHEMECOLOR_INDEX" val="13"/>
  <p:tag name="KSO_WM_UNIT_TEXT_FILL_TYPE" val="1"/>
  <p:tag name="KSO_WM_TEMPLATE_ASSEMBLE_XID" val="60656f2e4054ed1e2fb80507"/>
  <p:tag name="KSO_WM_TEMPLATE_ASSEMBLE_GROUPID" val="60656f2e4054ed1e2fb80507"/>
  <p:tag name="WM_BEAUTIFY_ZORDER_FLAG_TAG" val="4"/>
</p:tagLst>
</file>

<file path=ppt/tags/tag325.xml><?xml version="1.0" encoding="utf-8"?>
<p:tagLst xmlns:p="http://schemas.openxmlformats.org/presentationml/2006/main">
  <p:tag name="KSO_WM_UNIT_VALUE" val="1311*2030"/>
  <p:tag name="KSO_WM_UNIT_HIGHLIGHT" val="0"/>
  <p:tag name="KSO_WM_UNIT_COMPATIBLE" val="0"/>
  <p:tag name="KSO_WM_UNIT_DIAGRAM_ISNUMVISUAL" val="0"/>
  <p:tag name="KSO_WM_UNIT_DIAGRAM_ISREFERUNIT" val="0"/>
  <p:tag name="KSO_WM_UNIT_TYPE" val="d"/>
  <p:tag name="KSO_WM_UNIT_INDEX" val="1"/>
  <p:tag name="KSO_WM_UNIT_ID" val="diagram20212216_1*d*1"/>
  <p:tag name="KSO_WM_TEMPLATE_CATEGORY" val="diagram"/>
  <p:tag name="KSO_WM_TEMPLATE_INDEX" val="20212216"/>
  <p:tag name="KSO_WM_UNIT_LAYERLEVEL" val="1"/>
  <p:tag name="KSO_WM_TAG_VERSION" val="1.0"/>
  <p:tag name="KSO_WM_BEAUTIFY_FLAG" val="#wm#"/>
  <p:tag name="KSO_WM_CHIP_GROUPID" val="5e7310da9a230a26b9e88a19"/>
  <p:tag name="KSO_WM_CHIP_XID" val="5e7310da9a230a26b9e88a1a"/>
  <p:tag name="KSO_WM_UNIT_DEC_AREA_ID" val="c3eea203adf34548b8bed58731eff79a"/>
  <p:tag name="KSO_WM_CHIP_FILLAREA_FILL_RULE" val="{&quot;fill_align&quot;:&quot;lt&quot;,&quot;fill_mode&quot;:&quot;full&quot;,&quot;sacle_strategy&quot;:&quot;smart&quot;}"/>
  <p:tag name="KSO_WM_ASSEMBLE_CHIP_INDEX" val="a56102b4d6004d73a10f85d3d5129197"/>
  <p:tag name="KSO_WM_UNIT_PLACING_PICTURE" val="a56102b4d6004d73a10f85d3d5129197"/>
  <p:tag name="KSO_WM_UNIT_SUPPORT_UNIT_TYPE" val="[&quot;d&quot;,&quot;α&quot;,&quot;β&quot;,&quot;θ&quot;]"/>
  <p:tag name="KSO_WM_TEMPLATE_ASSEMBLE_XID" val="60656f2e4054ed1e2fb80507"/>
  <p:tag name="KSO_WM_TEMPLATE_ASSEMBLE_GROUPID" val="60656f2e4054ed1e2fb80507"/>
  <p:tag name="KSO_WM_UNIT_PLACING_PICTURE_INFO" val="{&quot;code&quot;:&quot;aB&quot;,&quot;full_picture&quot;:true,&quot;last_full_picture&quot;:&quot;aB&quot;,&quot;margin&quot;:{&quot;bottom&quot;:120.60171050594153,&quot;top&quot;:119.35887096774192},&quot;scheme&quot;:&quot;3-0&quot;,&quot;spacing&quot;:5}"/>
  <p:tag name="KSO_WM_UNIT_PLACING_PICTURE_USER_VIEWPORT_SMARTMENU" val="{&quot;height&quot;:2640.788370526331,&quot;width&quot;:7161.223135648187}"/>
  <p:tag name="KSO_WM_UNIT_PLACING_PICTURE_USER_RELATIVERECTANGLE_SMARTMENU" val="{&quot;bottom&quot;:0,&quot;left&quot;:0,&quot;right&quot;:0,&quot;top&quot;:0}"/>
  <p:tag name="WM_BEAUTIFY_ZORDER_FLAG_TAG" val="5"/>
</p:tagLst>
</file>

<file path=ppt/tags/tag326.xml><?xml version="1.0" encoding="utf-8"?>
<p:tagLst xmlns:p="http://schemas.openxmlformats.org/presentationml/2006/main">
  <p:tag name="KSO_WM_UNIT_VALUE" val="1311*2030"/>
  <p:tag name="KSO_WM_UNIT_HIGHLIGHT" val="0"/>
  <p:tag name="KSO_WM_UNIT_COMPATIBLE" val="0"/>
  <p:tag name="KSO_WM_UNIT_DIAGRAM_ISNUMVISUAL" val="0"/>
  <p:tag name="KSO_WM_UNIT_DIAGRAM_ISREFERUNIT" val="0"/>
  <p:tag name="KSO_WM_UNIT_TYPE" val="d"/>
  <p:tag name="KSO_WM_UNIT_INDEX" val="1"/>
  <p:tag name="KSO_WM_UNIT_ID" val="diagram20212216_1*d*1"/>
  <p:tag name="KSO_WM_TEMPLATE_CATEGORY" val="diagram"/>
  <p:tag name="KSO_WM_TEMPLATE_INDEX" val="20212216"/>
  <p:tag name="KSO_WM_UNIT_LAYERLEVEL" val="1"/>
  <p:tag name="KSO_WM_TAG_VERSION" val="1.0"/>
  <p:tag name="KSO_WM_BEAUTIFY_FLAG" val="#wm#"/>
  <p:tag name="KSO_WM_CHIP_GROUPID" val="5e7310da9a230a26b9e88a19"/>
  <p:tag name="KSO_WM_CHIP_XID" val="5e7310da9a230a26b9e88a1a"/>
  <p:tag name="KSO_WM_UNIT_DEC_AREA_ID" val="c3eea203adf34548b8bed58731eff79a"/>
  <p:tag name="KSO_WM_CHIP_FILLAREA_FILL_RULE" val="{&quot;fill_align&quot;:&quot;lt&quot;,&quot;fill_mode&quot;:&quot;full&quot;,&quot;sacle_strategy&quot;:&quot;smart&quot;}"/>
  <p:tag name="KSO_WM_ASSEMBLE_CHIP_INDEX" val="a56102b4d6004d73a10f85d3d5129197"/>
  <p:tag name="KSO_WM_UNIT_PLACING_PICTURE" val="a56102b4d6004d73a10f85d3d5129197"/>
  <p:tag name="KSO_WM_UNIT_SUPPORT_UNIT_TYPE" val="[&quot;d&quot;,&quot;α&quot;,&quot;β&quot;,&quot;θ&quot;]"/>
  <p:tag name="KSO_WM_TEMPLATE_ASSEMBLE_XID" val="60656f2e4054ed1e2fb80507"/>
  <p:tag name="KSO_WM_TEMPLATE_ASSEMBLE_GROUPID" val="60656f2e4054ed1e2fb80507"/>
  <p:tag name="KSO_WM_UNIT_PLACING_PICTURE_INFO" val="{&quot;code&quot;:&quot;aB&quot;,&quot;full_picture&quot;:true,&quot;last_full_picture&quot;:&quot;aB&quot;,&quot;margin&quot;:{&quot;bottom&quot;:120.60171050594153,&quot;top&quot;:119.35887096774192},&quot;scheme&quot;:&quot;3-0&quot;,&quot;spacing&quot;:5}"/>
  <p:tag name="KSO_WM_UNIT_PLACING_PICTURE_USER_VIEWPORT_SMARTMENU" val="{&quot;height&quot;:1375.9137686361996,&quot;width&quot;:3848.956307711189}"/>
  <p:tag name="KSO_WM_UNIT_PLACING_PICTURE_USER_RELATIVERECTANGLE_SMARTMENU" val="{&quot;bottom&quot;:0,&quot;left&quot;:0,&quot;right&quot;:0,&quot;top&quot;:0}"/>
  <p:tag name="WM_BEAUTIFY_ZORDER_FLAG_TAG" val="6"/>
</p:tagLst>
</file>

<file path=ppt/tags/tag327.xml><?xml version="1.0" encoding="utf-8"?>
<p:tagLst xmlns:p="http://schemas.openxmlformats.org/presentationml/2006/main">
  <p:tag name="KSO_WM_UNIT_VALUE" val="1311*2030"/>
  <p:tag name="KSO_WM_UNIT_HIGHLIGHT" val="0"/>
  <p:tag name="KSO_WM_UNIT_COMPATIBLE" val="0"/>
  <p:tag name="KSO_WM_UNIT_DIAGRAM_ISNUMVISUAL" val="0"/>
  <p:tag name="KSO_WM_UNIT_DIAGRAM_ISREFERUNIT" val="0"/>
  <p:tag name="KSO_WM_UNIT_TYPE" val="d"/>
  <p:tag name="KSO_WM_UNIT_INDEX" val="1"/>
  <p:tag name="KSO_WM_UNIT_ID" val="diagram20212216_1*d*1"/>
  <p:tag name="KSO_WM_TEMPLATE_CATEGORY" val="diagram"/>
  <p:tag name="KSO_WM_TEMPLATE_INDEX" val="20212216"/>
  <p:tag name="KSO_WM_UNIT_LAYERLEVEL" val="1"/>
  <p:tag name="KSO_WM_TAG_VERSION" val="1.0"/>
  <p:tag name="KSO_WM_BEAUTIFY_FLAG" val="#wm#"/>
  <p:tag name="KSO_WM_CHIP_GROUPID" val="5e7310da9a230a26b9e88a19"/>
  <p:tag name="KSO_WM_CHIP_XID" val="5e7310da9a230a26b9e88a1a"/>
  <p:tag name="KSO_WM_UNIT_DEC_AREA_ID" val="c3eea203adf34548b8bed58731eff79a"/>
  <p:tag name="KSO_WM_CHIP_FILLAREA_FILL_RULE" val="{&quot;fill_align&quot;:&quot;lt&quot;,&quot;fill_mode&quot;:&quot;full&quot;,&quot;sacle_strategy&quot;:&quot;smart&quot;}"/>
  <p:tag name="KSO_WM_ASSEMBLE_CHIP_INDEX" val="a56102b4d6004d73a10f85d3d5129197"/>
  <p:tag name="KSO_WM_UNIT_PLACING_PICTURE" val="a56102b4d6004d73a10f85d3d5129197"/>
  <p:tag name="KSO_WM_UNIT_SUPPORT_UNIT_TYPE" val="[&quot;d&quot;,&quot;α&quot;,&quot;β&quot;,&quot;θ&quot;]"/>
  <p:tag name="KSO_WM_TEMPLATE_ASSEMBLE_XID" val="60656f2e4054ed1e2fb80507"/>
  <p:tag name="KSO_WM_TEMPLATE_ASSEMBLE_GROUPID" val="60656f2e4054ed1e2fb80507"/>
  <p:tag name="KSO_WM_UNIT_PLACING_PICTURE_INFO" val="{&quot;code&quot;:&quot;aB&quot;,&quot;full_picture&quot;:true,&quot;last_full_picture&quot;:&quot;aB&quot;,&quot;margin&quot;:{&quot;bottom&quot;:120.60171050594153,&quot;top&quot;:119.35887096774192},&quot;scheme&quot;:&quot;3-0&quot;,&quot;spacing&quot;:5}"/>
  <p:tag name="KSO_WM_UNIT_PLACING_PICTURE_USER_VIEWPORT_SMARTMENU" val="{&quot;height&quot;:1114.8746018901313,&quot;width&quot;:3848.956307711189}"/>
  <p:tag name="KSO_WM_UNIT_PLACING_PICTURE_USER_RELATIVERECTANGLE_SMARTMENU" val="{&quot;bottom&quot;:0,&quot;left&quot;:0,&quot;right&quot;:0,&quot;top&quot;:0}"/>
  <p:tag name="WM_BEAUTIFY_ZORDER_FLAG_TAG" val="7"/>
</p:tagLst>
</file>

<file path=ppt/tags/tag328.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8&quot;,&quot;maxSize&quot;:{&quot;size1&quot;:20},&quot;minSize&quot;:{&quot;size1&quot;:11.2},&quot;normalSize&quot;:{&quot;size1&quot;:11.2},&quot;subLayout&quot;:[{&quot;id&quot;:&quot;2025-12-15T20:55:58&quot;,&quot;margin&quot;:{&quot;bottom&quot;:0.025999998673796654,&quot;left&quot;:1.2699999809265137,&quot;right&quot;:1.2699999809265137,&quot;top&quot;:0.4230000376701355},&quot;type&quot;:0},{&quot;id&quot;:&quot;2025-12-15T20:55:58&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2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3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3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34.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3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843_1*f*1"/>
  <p:tag name="KSO_WM_TEMPLATE_CATEGORY" val="diagram"/>
  <p:tag name="KSO_WM_TEMPLATE_INDEX" val="20212843"/>
  <p:tag name="KSO_WM_UNIT_LAYERLEVEL" val="1"/>
  <p:tag name="KSO_WM_TAG_VERSION" val="1.0"/>
  <p:tag name="KSO_WM_BEAUTIFY_FLAG" val="#wm#"/>
  <p:tag name="KSO_WM_UNIT_DEFAULT_FONT" val="14;20;2"/>
  <p:tag name="KSO_WM_UNIT_BLOCK" val="0"/>
  <p:tag name="KSO_WM_UNIT_VALUE" val="576"/>
  <p:tag name="KSO_WM_UNIT_SHOW_EDIT_AREA_INDICATION" val="1"/>
  <p:tag name="KSO_WM_CHIP_GROUPID" val="5e6b05596848fb12bee65ac8"/>
  <p:tag name="KSO_WM_CHIP_XID" val="5e6b05596848fb12bee65aca"/>
  <p:tag name="KSO_WM_UNIT_DEC_AREA_ID" val="8cb1ccbfd41a4f08aa021a2337e676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3f115901fe44f3787d5c3752471e8b4"/>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60656f644054ed1e2fb8092e"/>
  <p:tag name="KSO_WM_TEMPLATE_ASSEMBLE_GROUPID" val="60656f644054ed1e2fb8092e"/>
  <p:tag name="WM_BEAUTIFY_ZORDER_FLAG_TAG" val="3"/>
</p:tagLst>
</file>

<file path=ppt/tags/tag336.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8&quot;,&quot;maxSize&quot;:{&quot;size1&quot;:20},&quot;minSize&quot;:{&quot;size1&quot;:11.2},&quot;normalSize&quot;:{&quot;size1&quot;:11.2},&quot;subLayout&quot;:[{&quot;id&quot;:&quot;2025-12-15T20:55:58&quot;,&quot;margin&quot;:{&quot;bottom&quot;:0.025999998673796654,&quot;left&quot;:1.2699999809265137,&quot;right&quot;:1.2699999809265137,&quot;top&quot;:0.4230000376701355},&quot;type&quot;:0},{&quot;id&quot;:&quot;2025-12-15T20:55:58&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3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33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3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42.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43.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843_1*f*1"/>
  <p:tag name="KSO_WM_TEMPLATE_CATEGORY" val="diagram"/>
  <p:tag name="KSO_WM_TEMPLATE_INDEX" val="20212843"/>
  <p:tag name="KSO_WM_UNIT_LAYERLEVEL" val="1"/>
  <p:tag name="KSO_WM_TAG_VERSION" val="1.0"/>
  <p:tag name="KSO_WM_BEAUTIFY_FLAG" val="#wm#"/>
  <p:tag name="KSO_WM_UNIT_DEFAULT_FONT" val="14;20;2"/>
  <p:tag name="KSO_WM_UNIT_BLOCK" val="0"/>
  <p:tag name="KSO_WM_UNIT_VALUE" val="576"/>
  <p:tag name="KSO_WM_UNIT_SHOW_EDIT_AREA_INDICATION" val="1"/>
  <p:tag name="KSO_WM_CHIP_GROUPID" val="5e6b05596848fb12bee65ac8"/>
  <p:tag name="KSO_WM_CHIP_XID" val="5e6b05596848fb12bee65aca"/>
  <p:tag name="KSO_WM_UNIT_DEC_AREA_ID" val="8cb1ccbfd41a4f08aa021a2337e676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3f115901fe44f3787d5c3752471e8b4"/>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60656f644054ed1e2fb8092e"/>
  <p:tag name="KSO_WM_TEMPLATE_ASSEMBLE_GROUPID" val="60656f644054ed1e2fb8092e"/>
  <p:tag name="WM_BEAUTIFY_ZORDER_FLAG_TAG" val="3"/>
</p:tagLst>
</file>

<file path=ppt/tags/tag344.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8&quot;,&quot;maxSize&quot;:{&quot;size1&quot;:20},&quot;minSize&quot;:{&quot;size1&quot;:11.2},&quot;normalSize&quot;:{&quot;size1&quot;:11.2},&quot;subLayout&quot;:[{&quot;id&quot;:&quot;2025-12-15T20:55:58&quot;,&quot;margin&quot;:{&quot;bottom&quot;:0.025999998673796654,&quot;left&quot;:1.2699999809265137,&quot;right&quot;:1.2699999809265137,&quot;top&quot;:0.4230000376701355},&quot;type&quot;:0},{&quot;id&quot;:&quot;2025-12-15T20:55:58&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4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34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4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4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0.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5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843_1*f*1"/>
  <p:tag name="KSO_WM_TEMPLATE_CATEGORY" val="diagram"/>
  <p:tag name="KSO_WM_TEMPLATE_INDEX" val="20212843"/>
  <p:tag name="KSO_WM_UNIT_LAYERLEVEL" val="1"/>
  <p:tag name="KSO_WM_TAG_VERSION" val="1.0"/>
  <p:tag name="KSO_WM_BEAUTIFY_FLAG" val="#wm#"/>
  <p:tag name="KSO_WM_UNIT_DEFAULT_FONT" val="14;20;2"/>
  <p:tag name="KSO_WM_UNIT_BLOCK" val="0"/>
  <p:tag name="KSO_WM_UNIT_VALUE" val="576"/>
  <p:tag name="KSO_WM_UNIT_SHOW_EDIT_AREA_INDICATION" val="1"/>
  <p:tag name="KSO_WM_CHIP_GROUPID" val="5e6b05596848fb12bee65ac8"/>
  <p:tag name="KSO_WM_CHIP_XID" val="5e6b05596848fb12bee65aca"/>
  <p:tag name="KSO_WM_UNIT_DEC_AREA_ID" val="8cb1ccbfd41a4f08aa021a2337e676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3f115901fe44f3787d5c3752471e8b4"/>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60656f644054ed1e2fb8092e"/>
  <p:tag name="KSO_WM_TEMPLATE_ASSEMBLE_GROUPID" val="60656f644054ed1e2fb8092e"/>
  <p:tag name="WM_BEAUTIFY_ZORDER_FLAG_TAG" val="3"/>
</p:tagLst>
</file>

<file path=ppt/tags/tag352.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8&quot;,&quot;maxSize&quot;:{&quot;size1&quot;:20},&quot;minSize&quot;:{&quot;size1&quot;:11.2},&quot;normalSize&quot;:{&quot;size1&quot;:11.2},&quot;subLayout&quot;:[{&quot;id&quot;:&quot;2025-12-15T20:55:58&quot;,&quot;margin&quot;:{&quot;bottom&quot;:0.025999998673796654,&quot;left&quot;:1.2699999809265137,&quot;right&quot;:1.2699999809265137,&quot;top&quot;:0.4230000376701355},&quot;type&quot;:0},{&quot;id&quot;:&quot;2025-12-15T20:55:58&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5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35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5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5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58.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59.xml><?xml version="1.0" encoding="utf-8"?>
<p:tagLst xmlns:p="http://schemas.openxmlformats.org/presentationml/2006/main">
  <p:tag name="KSO_WM_TAG_VERSION" val="1.0"/>
  <p:tag name="KSO_WM_BEAUTIFY_FLAG" val="#wm#"/>
  <p:tag name="KSO_WM_UNIT_TYPE" val="i"/>
  <p:tag name="KSO_WM_UNIT_ID" val="diagram20208604_1*i*1"/>
  <p:tag name="KSO_WM_TEMPLATE_CATEGORY" val="diagram"/>
  <p:tag name="KSO_WM_TEMPLATE_INDEX" val="20208604"/>
  <p:tag name="KSO_WM_UNIT_INDEX" val="1"/>
  <p:tag name="KSO_WM_UNIT_HIGHLIGHT" val="0"/>
  <p:tag name="KSO_WM_UNIT_COMPATIBLE" val="0"/>
  <p:tag name="KSO_WM_UNIT_DIAGRAM_ISNUMVISUAL" val="0"/>
  <p:tag name="KSO_WM_UNIT_DIAGRAM_ISREFERUNIT" val="0"/>
  <p:tag name="KSO_WM_UNIT_LAYERLEVEL" val="1"/>
  <p:tag name="KSO_WM_UNIT_BLOCK" val="0"/>
  <p:tag name="KSO_WM_UNIT_SM_LIMIT_TYPE" val="2"/>
  <p:tag name="KSO_WM_UNIT_DEC_AREA_ID" val="e352ecb8f5b840f19a3cb857467d0e4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UNIT_TEXT_FILL_FORE_SCHEMECOLOR_INDEX_BRIGHTNESS" val="0"/>
  <p:tag name="KSO_WM_UNIT_TEXT_FILL_FORE_SCHEMECOLOR_INDEX" val="2"/>
  <p:tag name="KSO_WM_UNIT_TEXT_FILL_TYPE" val="1"/>
  <p:tag name="KSO_WM_UNIT_VALUE" val="864"/>
  <p:tag name="KSO_WM_TEMPLATE_ASSEMBLE_XID" val="60656e7a4054ed1e2fb7f9a0"/>
  <p:tag name="KSO_WM_TEMPLATE_ASSEMBLE_GROUPID" val="60656e7a4054ed1e2fb7f9a0"/>
  <p:tag name="WM_BEAUTIFY_ZORDER_FLAG_TAG" val="3"/>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0.xml><?xml version="1.0" encoding="utf-8"?>
<p:tagLst xmlns:p="http://schemas.openxmlformats.org/presentationml/2006/main">
  <p:tag name="KSO_WM_TAG_VERSION" val="1.0"/>
  <p:tag name="KSO_WM_BEAUTIFY_FLAG" val="#wm#"/>
  <p:tag name="KSO_WM_UNIT_TYPE" val="i"/>
  <p:tag name="KSO_WM_UNIT_ID" val="diagram20208604_1*i*2"/>
  <p:tag name="KSO_WM_TEMPLATE_CATEGORY" val="diagram"/>
  <p:tag name="KSO_WM_TEMPLATE_INDEX" val="20208604"/>
  <p:tag name="KSO_WM_UNIT_INDEX" val="2"/>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65248d0e2eac4a16859a1c0559d33ac9"/>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4"/>
</p:tagLst>
</file>

<file path=ppt/tags/tag361.xml><?xml version="1.0" encoding="utf-8"?>
<p:tagLst xmlns:p="http://schemas.openxmlformats.org/presentationml/2006/main">
  <p:tag name="KSO_WM_TAG_VERSION" val="1.0"/>
  <p:tag name="KSO_WM_BEAUTIFY_FLAG" val="#wm#"/>
  <p:tag name="KSO_WM_UNIT_TYPE" val="i"/>
  <p:tag name="KSO_WM_UNIT_ID" val="diagram20208604_1*i*3"/>
  <p:tag name="KSO_WM_TEMPLATE_CATEGORY" val="diagram"/>
  <p:tag name="KSO_WM_TEMPLATE_INDEX" val="20208604"/>
  <p:tag name="KSO_WM_UNIT_INDEX" val="3"/>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d26b32aaa4d84b0dbd1030a6cabd7a68"/>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5"/>
</p:tagLst>
</file>

<file path=ppt/tags/tag362.xml><?xml version="1.0" encoding="utf-8"?>
<p:tagLst xmlns:p="http://schemas.openxmlformats.org/presentationml/2006/main">
  <p:tag name="KSO_WM_TAG_VERSION" val="1.0"/>
  <p:tag name="KSO_WM_BEAUTIFY_FLAG" val="#wm#"/>
  <p:tag name="KSO_WM_UNIT_TYPE" val="i"/>
  <p:tag name="KSO_WM_UNIT_ID" val="diagram20208604_1*i*4"/>
  <p:tag name="KSO_WM_TEMPLATE_CATEGORY" val="diagram"/>
  <p:tag name="KSO_WM_TEMPLATE_INDEX" val="20208604"/>
  <p:tag name="KSO_WM_UNIT_INDEX" val="4"/>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808fb1adb4d744cc9d369074d0507e4f"/>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6"/>
</p:tagLst>
</file>

<file path=ppt/tags/tag363.xml><?xml version="1.0" encoding="utf-8"?>
<p:tagLst xmlns:p="http://schemas.openxmlformats.org/presentationml/2006/main">
  <p:tag name="KSO_WM_TAG_VERSION" val="1.0"/>
  <p:tag name="KSO_WM_BEAUTIFY_FLAG" val="#wm#"/>
  <p:tag name="KSO_WM_UNIT_TYPE" val="i"/>
  <p:tag name="KSO_WM_UNIT_ID" val="diagram20208604_1*i*5"/>
  <p:tag name="KSO_WM_TEMPLATE_CATEGORY" val="diagram"/>
  <p:tag name="KSO_WM_TEMPLATE_INDEX" val="20208604"/>
  <p:tag name="KSO_WM_UNIT_INDEX" val="5"/>
  <p:tag name="KSO_WM_UNIT_HIGHLIGHT" val="0"/>
  <p:tag name="KSO_WM_UNIT_COMPATIBLE" val="0"/>
  <p:tag name="KSO_WM_UNIT_DIAGRAM_ISNUMVISUAL" val="0"/>
  <p:tag name="KSO_WM_UNIT_DIAGRAM_ISREFERUNIT" val="0"/>
  <p:tag name="KSO_WM_UNIT_LAYERLEVEL" val="1"/>
  <p:tag name="KSO_WM_UNIT_BLOCK" val="0"/>
  <p:tag name="KSO_WM_UNIT_SM_LIMIT_TYPE" val="1"/>
  <p:tag name="KSO_WM_UNIT_DEC_AREA_ID" val="060ccbb9a83241f2a52575c4e4f76136"/>
  <p:tag name="KSO_WM_UNIT_DECORATE_INFO" val="{&quot;ReferentInfo&quot;:{&quot;Id&quot;:&quot;slide&quot;,&quot;X&quot;:{&quot;Pos&quot;:1},&quot;Y&quot;:{&quot;Pos&quot;:1}},&quot;DecorateInfoX&quot;:{&quot;Pos&quot;:1,&quot;IsAbs&quot;:true},&quot;DecorateInfoY&quot;:{&quot;Pos&quot;:1,&quot;IsAbs&quot;:true},&quot;DecorateInfoW&quot;:{&quot;IsAbs&quot;:true},&quot;DecorateInfoH&quot;:{&quot;IsAbs&quot;:true},&quot;whChangeMode&quot;:0}"/>
  <p:tag name="KSO_WM_CHIP_GROUPID" val="5ef20c07a491bb0086638b14"/>
  <p:tag name="KSO_WM_CHIP_XID" val="5ef20c07a491bb0086638b15"/>
  <p:tag name="KSO_WM_UNIT_LINE_FORE_SCHEMECOLOR_INDEX_BRIGHTNESS" val="0"/>
  <p:tag name="KSO_WM_UNIT_LINE_FORE_SCHEMECOLOR_INDEX" val="10"/>
  <p:tag name="KSO_WM_UNIT_LINE_FILL_TYPE" val="2"/>
  <p:tag name="KSO_WM_TEMPLATE_ASSEMBLE_XID" val="60656e7a4054ed1e2fb7f9a0"/>
  <p:tag name="KSO_WM_TEMPLATE_ASSEMBLE_GROUPID" val="60656e7a4054ed1e2fb7f9a0"/>
  <p:tag name="WM_BEAUTIFY_ZORDER_FLAG_TAG" val="7"/>
</p:tagLst>
</file>

<file path=ppt/tags/tag36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需要用更多的文字来表述；但请您尽可能提炼思想的精髓。"/>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08604_1*f*1"/>
  <p:tag name="KSO_WM_TEMPLATE_CATEGORY" val="diagram"/>
  <p:tag name="KSO_WM_TEMPLATE_INDEX" val="20208604"/>
  <p:tag name="KSO_WM_UNIT_LAYERLEVEL" val="1"/>
  <p:tag name="KSO_WM_TAG_VERSION" val="1.0"/>
  <p:tag name="KSO_WM_BEAUTIFY_FLAG" val="#wm#"/>
  <p:tag name="KSO_WM_UNIT_DEFAULT_FONT" val="14;20;2"/>
  <p:tag name="KSO_WM_UNIT_BLOCK" val="0"/>
  <p:tag name="KSO_WM_UNIT_VALUE" val="588"/>
  <p:tag name="KSO_WM_UNIT_SHOW_EDIT_AREA_INDICATION" val="1"/>
  <p:tag name="KSO_WM_CHIP_GROUPID" val="5e6b05596848fb12bee65ac8"/>
  <p:tag name="KSO_WM_CHIP_XID" val="5e6b05596848fb12bee65aca"/>
  <p:tag name="KSO_WM_UNIT_DEC_AREA_ID" val="5557aaf2e9bc4b2499ccf5d271336ab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f7d2160ef064691979e787d147d2e44"/>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60656e7a4054ed1e2fb7f9a0"/>
  <p:tag name="KSO_WM_TEMPLATE_ASSEMBLE_GROUPID" val="60656e7a4054ed1e2fb7f9a0"/>
  <p:tag name="WM_BEAUTIFY_ZORDER_FLAG_TAG" val="8"/>
</p:tagLst>
</file>

<file path=ppt/tags/tag365.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8&quot;,&quot;maxSize&quot;:{&quot;size1&quot;:20},&quot;minSize&quot;:{&quot;size1&quot;:11.2},&quot;normalSize&quot;:{&quot;size1&quot;:11.2},&quot;subLayout&quot;:[{&quot;id&quot;:&quot;2025-12-15T20:55:58&quot;,&quot;margin&quot;:{&quot;bottom&quot;:0.025999998673796654,&quot;left&quot;:1.2699999809265137,&quot;right&quot;:1.2699999809265137,&quot;top&quot;:0.4230000376701355},&quot;type&quot;:0},{&quot;id&quot;:&quot;2025-12-15T20:55:58&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6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36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6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6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71.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72.xml><?xml version="1.0" encoding="utf-8"?>
<p:tagLst xmlns:p="http://schemas.openxmlformats.org/presentationml/2006/main">
  <p:tag name="KSO_WM_UNIT_BLOCK" val="0"/>
  <p:tag name="KSO_WM_UNIT_SM_LIMIT_TYPE" val="2"/>
  <p:tag name="KSO_WM_UNIT_HIGHLIGHT" val="0"/>
  <p:tag name="KSO_WM_UNIT_COMPATIBLE" val="0"/>
  <p:tag name="KSO_WM_UNIT_DIAGRAM_ISNUMVISUAL" val="0"/>
  <p:tag name="KSO_WM_UNIT_DIAGRAM_ISREFERUNIT" val="0"/>
  <p:tag name="KSO_WM_UNIT_TYPE" val="i"/>
  <p:tag name="KSO_WM_UNIT_INDEX" val="1"/>
  <p:tag name="KSO_WM_UNIT_ID" val="diagram20212561_1*i*1"/>
  <p:tag name="KSO_WM_TEMPLATE_CATEGORY" val="diagram"/>
  <p:tag name="KSO_WM_TEMPLATE_INDEX" val="20212561"/>
  <p:tag name="KSO_WM_UNIT_LAYERLEVEL" val="1"/>
  <p:tag name="KSO_WM_TAG_VERSION" val="1.0"/>
  <p:tag name="KSO_WM_BEAUTIFY_FLAG" val="#wm#"/>
  <p:tag name="KSO_WM_UNIT_DEC_AREA_ID" val="098c4dd5de28487f84b8f955beb1b41b"/>
  <p:tag name="KSO_WM_UNIT_DECORATE_INFO" val="{&quot;DecorateInfoH&quot;:{&quot;IsAbs&quot;:false},&quot;DecorateInfoW&quot;:{&quot;IsAbs&quot;:false},&quot;DecorateInfoX&quot;:{&quot;IsAbs&quot;:true,&quot;Pos&quot;:1},&quot;DecorateInfoY&quot;:{&quot;IsAbs&quot;:true,&quot;Pos&quot;:1},&quot;ReferentInfo&quot;:{&quot;Id&quot;:&quot;51a40de90eed4b8885a2d7a040512b3f&quot;,&quot;X&quot;:{&quot;Pos&quot;:1},&quot;Y&quot;:{&quot;Pos&quot;:1}},&quot;whChangeMode&quot;:1}"/>
  <p:tag name="KSO_WM_CHIP_GROUPID" val="5eda13105860357932c55e1f"/>
  <p:tag name="KSO_WM_CHIP_XID" val="5ed1cf097ab0972fba70b1e8"/>
  <p:tag name="KSO_WM_TEMPLATE_ASSEMBLE_XID" val="60656f514054ed1e2fb807b8"/>
  <p:tag name="KSO_WM_TEMPLATE_ASSEMBLE_GROUPID" val="60656f514054ed1e2fb807b8"/>
  <p:tag name="WM_BEAUTIFY_ZORDER_FLAG_TAG" val="3"/>
</p:tagLst>
</file>

<file path=ppt/tags/tag3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12561_1*i*2"/>
  <p:tag name="KSO_WM_TEMPLATE_CATEGORY" val="diagram"/>
  <p:tag name="KSO_WM_TEMPLATE_INDEX" val="20212561"/>
  <p:tag name="KSO_WM_UNIT_LAYERLEVEL" val="1"/>
  <p:tag name="KSO_WM_TAG_VERSION" val="1.0"/>
  <p:tag name="KSO_WM_BEAUTIFY_FLAG" val="#wm#"/>
  <p:tag name="KSO_WM_UNIT_SM_LIMIT_TYPE" val="2"/>
  <p:tag name="KSO_WM_CHIP_GROUPID" val="5eda13105860357932c55e1f"/>
  <p:tag name="KSO_WM_CHIP_XID" val="5ed1cf097ab0972fba70b1e8"/>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40"/>
  <p:tag name="KSO_WM_TEMPLATE_ASSEMBLE_XID" val="60656f514054ed1e2fb807b8"/>
  <p:tag name="KSO_WM_TEMPLATE_ASSEMBLE_GROUPID" val="60656f514054ed1e2fb807b8"/>
</p:tagLst>
</file>

<file path=ppt/tags/tag3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12561_1*i*3"/>
  <p:tag name="KSO_WM_TEMPLATE_CATEGORY" val="diagram"/>
  <p:tag name="KSO_WM_TEMPLATE_INDEX" val="20212561"/>
  <p:tag name="KSO_WM_UNIT_LAYERLEVEL" val="1"/>
  <p:tag name="KSO_WM_TAG_VERSION" val="1.0"/>
  <p:tag name="KSO_WM_BEAUTIFY_FLAG" val="#wm#"/>
  <p:tag name="KSO_WM_UNIT_SM_LIMIT_TYPE" val="2"/>
  <p:tag name="KSO_WM_CHIP_GROUPID" val="5eda13105860357932c55e1f"/>
  <p:tag name="KSO_WM_CHIP_XID" val="5ed1cf097ab0972fba70b1e8"/>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55"/>
  <p:tag name="KSO_WM_TEMPLATE_ASSEMBLE_XID" val="60656f514054ed1e2fb807b8"/>
  <p:tag name="KSO_WM_TEMPLATE_ASSEMBLE_GROUPID" val="60656f514054ed1e2fb807b8"/>
</p:tagLst>
</file>

<file path=ppt/tags/tag3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212561_1*i*4"/>
  <p:tag name="KSO_WM_TEMPLATE_CATEGORY" val="diagram"/>
  <p:tag name="KSO_WM_TEMPLATE_INDEX" val="20212561"/>
  <p:tag name="KSO_WM_UNIT_LAYERLEVEL" val="1"/>
  <p:tag name="KSO_WM_TAG_VERSION" val="1.0"/>
  <p:tag name="KSO_WM_BEAUTIFY_FLAG" val="#wm#"/>
  <p:tag name="KSO_WM_UNIT_SM_LIMIT_TYPE" val="2"/>
  <p:tag name="KSO_WM_CHIP_GROUPID" val="5eda13105860357932c55e1f"/>
  <p:tag name="KSO_WM_CHIP_XID" val="5ed1cf097ab0972fba70b1e8"/>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255"/>
  <p:tag name="KSO_WM_TEMPLATE_ASSEMBLE_XID" val="60656f514054ed1e2fb807b8"/>
  <p:tag name="KSO_WM_TEMPLATE_ASSEMBLE_GROUPID" val="60656f514054ed1e2fb807b8"/>
</p:tagLst>
</file>

<file path=ppt/tags/tag376.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561_1*f*1"/>
  <p:tag name="KSO_WM_TEMPLATE_CATEGORY" val="diagram"/>
  <p:tag name="KSO_WM_TEMPLATE_INDEX" val="20212561"/>
  <p:tag name="KSO_WM_UNIT_LAYERLEVEL" val="1"/>
  <p:tag name="KSO_WM_TAG_VERSION" val="1.0"/>
  <p:tag name="KSO_WM_BEAUTIFY_FLAG" val="#wm#"/>
  <p:tag name="KSO_WM_UNIT_DEFAULT_FONT" val="14;20;2"/>
  <p:tag name="KSO_WM_UNIT_BLOCK" val="0"/>
  <p:tag name="KSO_WM_UNIT_VALUE" val="96"/>
  <p:tag name="KSO_WM_UNIT_SHOW_EDIT_AREA_INDICATION" val="1"/>
  <p:tag name="KSO_WM_CHIP_GROUPID" val="5e6b05596848fb12bee65ac8"/>
  <p:tag name="KSO_WM_CHIP_XID" val="5e6b05596848fb12bee65aca"/>
  <p:tag name="KSO_WM_UNIT_DEC_AREA_ID" val="b9c175a8ddcd477e804335d4fb903c4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4c8db3030bba46c0af0a67d84090b5d9"/>
  <p:tag name="KSO_WM_UNIT_TEXT_FILL_FORE_SCHEMECOLOR_INDEX_BRIGHTNESS" val="0.25"/>
  <p:tag name="KSO_WM_UNIT_TEXT_FILL_FORE_SCHEMECOLOR_INDEX" val="13"/>
  <p:tag name="KSO_WM_UNIT_TEXT_FILL_TYPE" val="1"/>
  <p:tag name="KSO_WM_TEMPLATE_ASSEMBLE_XID" val="60656f514054ed1e2fb807b8"/>
  <p:tag name="KSO_WM_TEMPLATE_ASSEMBLE_GROUPID" val="60656f514054ed1e2fb807b8"/>
  <p:tag name="WM_BEAUTIFY_ZORDER_FLAG_TAG" val="4"/>
</p:tagLst>
</file>

<file path=ppt/tags/tag377.xml><?xml version="1.0" encoding="utf-8"?>
<p:tagLst xmlns:p="http://schemas.openxmlformats.org/presentationml/2006/main">
  <p:tag name="KSO_WM_UNIT_VALUE" val="1184*1184"/>
  <p:tag name="KSO_WM_UNIT_HIGHLIGHT" val="0"/>
  <p:tag name="KSO_WM_UNIT_COMPATIBLE" val="1"/>
  <p:tag name="KSO_WM_UNIT_DIAGRAM_ISNUMVISUAL" val="0"/>
  <p:tag name="KSO_WM_UNIT_DIAGRAM_ISREFERUNIT" val="0"/>
  <p:tag name="KSO_WM_UNIT_TYPE" val="d"/>
  <p:tag name="KSO_WM_UNIT_INDEX" val="1"/>
  <p:tag name="KSO_WM_UNIT_ID" val="diagram20212561_1*d*1"/>
  <p:tag name="KSO_WM_TEMPLATE_CATEGORY" val="diagram"/>
  <p:tag name="KSO_WM_TEMPLATE_INDEX" val="20212561"/>
  <p:tag name="KSO_WM_UNIT_LAYERLEVEL" val="1"/>
  <p:tag name="KSO_WM_TAG_VERSION" val="1.0"/>
  <p:tag name="KSO_WM_BEAUTIFY_FLAG" val="#wm#"/>
  <p:tag name="KSO_WM_CHIP_GROUPID" val="5e7310da9a230a26b9e88a19"/>
  <p:tag name="KSO_WM_CHIP_XID" val="5e7310da9a230a26b9e88a1a"/>
  <p:tag name="KSO_WM_UNIT_DEC_AREA_ID" val="51a40de90eed4b8885a2d7a040512b3f"/>
  <p:tag name="KSO_WM_UNIT_DECORATE_INFO" val="{&quot;ReferentInfo&quot;:{&quot;Id&quot;:&quot;slide&quot;,&quot;X&quot;:{&quot;Pos&quot;:1},&quot;Y&quot;:{&quot;Pos&quot;:1}},&quot;DecorateInfoX&quot;:{&quot;Pos&quot;:0,&quot;IsAbs&quot;:false},&quot;DecorateInfoY&quot;:{&quot;Pos&quot;:1,&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1e46be13ccd943f1847fbee7e11e472e"/>
  <p:tag name="KSO_WM_UNIT_PLACING_PICTURE" val="1e46be13ccd943f1847fbee7e11e472e"/>
  <p:tag name="KSO_WM_TEMPLATE_ASSEMBLE_XID" val="60656f514054ed1e2fb807b8"/>
  <p:tag name="KSO_WM_TEMPLATE_ASSEMBLE_GROUPID" val="60656f514054ed1e2fb807b8"/>
  <p:tag name="WM_BEAUTIFY_ZORDER_FLAG_TAG" val="5"/>
</p:tagLst>
</file>

<file path=ppt/tags/tag378.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8&quot;,&quot;maxSize&quot;:{&quot;size1&quot;:20},&quot;minSize&quot;:{&quot;size1&quot;:11.2},&quot;normalSize&quot;:{&quot;size1&quot;:11.2},&quot;subLayout&quot;:[{&quot;id&quot;:&quot;2025-12-15T20:55:58&quot;,&quot;margin&quot;:{&quot;bottom&quot;:0.025999998673796654,&quot;left&quot;:1.2699999809265137,&quot;right&quot;:1.2699999809265137,&quot;top&quot;:0.4230000376701355},&quot;type&quot;:0},{&quot;id&quot;:&quot;2025-12-15T20:55:58&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7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8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8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8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84.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8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843_1*f*1"/>
  <p:tag name="KSO_WM_TEMPLATE_CATEGORY" val="diagram"/>
  <p:tag name="KSO_WM_TEMPLATE_INDEX" val="20212843"/>
  <p:tag name="KSO_WM_UNIT_LAYERLEVEL" val="1"/>
  <p:tag name="KSO_WM_TAG_VERSION" val="1.0"/>
  <p:tag name="KSO_WM_BEAUTIFY_FLAG" val="#wm#"/>
  <p:tag name="KSO_WM_UNIT_DEFAULT_FONT" val="14;20;2"/>
  <p:tag name="KSO_WM_UNIT_BLOCK" val="0"/>
  <p:tag name="KSO_WM_UNIT_VALUE" val="576"/>
  <p:tag name="KSO_WM_UNIT_SHOW_EDIT_AREA_INDICATION" val="1"/>
  <p:tag name="KSO_WM_CHIP_GROUPID" val="5e6b05596848fb12bee65ac8"/>
  <p:tag name="KSO_WM_CHIP_XID" val="5e6b05596848fb12bee65aca"/>
  <p:tag name="KSO_WM_UNIT_DEC_AREA_ID" val="8cb1ccbfd41a4f08aa021a2337e676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3f115901fe44f3787d5c3752471e8b4"/>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60656f644054ed1e2fb8092e"/>
  <p:tag name="KSO_WM_TEMPLATE_ASSEMBLE_GROUPID" val="60656f644054ed1e2fb8092e"/>
  <p:tag name="WM_BEAUTIFY_ZORDER_FLAG_TAG" val="3"/>
</p:tagLst>
</file>

<file path=ppt/tags/tag386.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8&quot;,&quot;maxSize&quot;:{&quot;size1&quot;:20},&quot;minSize&quot;:{&quot;size1&quot;:11.2},&quot;normalSize&quot;:{&quot;size1&quot;:11.2},&quot;subLayout&quot;:[{&quot;id&quot;:&quot;2025-12-15T20:55:58&quot;,&quot;margin&quot;:{&quot;bottom&quot;:0.025999998673796654,&quot;left&quot;:1.2699999809265137,&quot;right&quot;:1.2699999809265137,&quot;top&quot;:0.4230000376701355},&quot;type&quot;:0},{&quot;id&quot;:&quot;2025-12-15T20:55:58&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8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38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8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 name="KSO_WM_UNIT_FILL_FORE_SCHEMECOLOR_INDEX_BRIGHTNESS" val="0"/>
  <p:tag name="KSO_WM_UNIT_FILL_FORE_SCHEMECOLOR_INDEX" val="6"/>
  <p:tag name="KSO_WM_UNIT_FILL_TYPE" val="1"/>
  <p:tag name="KSO_WM_UNIT_TEXT_FILL_FORE_SCHEMECOLOR_INDEX_BRIGHTNESS" val="0.15"/>
  <p:tag name="KSO_WM_UNIT_TEXT_FILL_FORE_SCHEMECOLOR_INDEX" val="13"/>
  <p:tag name="KSO_WM_UNIT_TEXT_FILL_TYPE" val="1"/>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9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2*i*4"/>
  <p:tag name="KSO_WM_UNIT_LAYERLEVEL" val="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15"/>
  <p:tag name="KSO_WM_UNIT_TEXT_FILL_FORE_SCHEMECOLOR_INDEX" val="13"/>
  <p:tag name="KSO_WM_UNIT_TEXT_FILL_TYPE" val="1"/>
</p:tagLst>
</file>

<file path=ppt/tags/tag3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20058_1*i*1"/>
  <p:tag name="KSO_WM_TEMPLATE_CATEGORY" val="diagram"/>
  <p:tag name="KSO_WM_TEMPLATE_INDEX" val="20220058"/>
  <p:tag name="KSO_WM_UNIT_LAYERLEVEL" val="1"/>
  <p:tag name="KSO_WM_TAG_VERSION" val="1.0"/>
  <p:tag name="KSO_WM_BEAUTIFY_FLAG" val="#wm#"/>
  <p:tag name="KSO_WM_UNIT_BLOCK" val="0"/>
  <p:tag name="KSO_WM_UNIT_SM_LIMIT_TYPE" val="0"/>
  <p:tag name="KSO_WM_UNIT_DEC_AREA_ID" val="401453a90b9f4fd5b1215058b8a2f2e8"/>
  <p:tag name="KSO_WM_UNIT_DECORATE_INFO" val="{&quot;ReferentInfo&quot;:{&quot;Id&quot;:&quot;2d2094633d9c481aa0d84a95a0159686&quot;,&quot;X&quot;:{&quot;Pos&quot;:1},&quot;Y&quot;:{&quot;Pos&quot;:2}},&quot;DecorateInfoX&quot;:{&quot;Pos&quot;:1,&quot;IsAbs&quot;:true},&quot;DecorateInfoY&quot;:{&quot;Pos&quot;:0,&quot;IsAbs&quot;:true},&quot;DecorateInfoW&quot;:{&quot;IsAbs&quot;:true},&quot;DecorateInfoH&quot;:{&quot;IsAbs&quot;:true},&quot;whChangeMode&quot;:0}"/>
  <p:tag name="KSO_WM_UNIT_LINE_FORE_SCHEMECOLOR_INDEX_BRIGHTNESS" val="0"/>
  <p:tag name="KSO_WM_UNIT_LINE_FORE_SCHEMECOLOR_INDEX" val="5"/>
  <p:tag name="KSO_WM_UNIT_LINE_FILL_TYPE" val="2"/>
  <p:tag name="WM_BEAUTIFY_ZORDER_FLAG_TAG" val="1"/>
</p:tagLst>
</file>

<file path=ppt/tags/tag392.xml><?xml version="1.0" encoding="utf-8"?>
<p:tagLst xmlns:p="http://schemas.openxmlformats.org/presentationml/2006/main">
  <p:tag name="KSO_WM_UNIT_ISCONTENTSTITLE" val="0"/>
  <p:tag name="KSO_WM_UNIT_ISNUMDGMTITLE" val="0"/>
  <p:tag name="KSO_WM_UNIT_PRESET_TEXT" val="线型上下导航版"/>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diagram20220058_1*a*1"/>
  <p:tag name="KSO_WM_TEMPLATE_CATEGORY" val="diagram"/>
  <p:tag name="KSO_WM_TEMPLATE_INDEX" val="20220058"/>
  <p:tag name="KSO_WM_UNIT_LAYERLEVEL" val="1"/>
  <p:tag name="KSO_WM_TAG_VERSION" val="1.0"/>
  <p:tag name="KSO_WM_BEAUTIFY_FLAG" val="#wm#"/>
  <p:tag name="KSO_WM_UNIT_VALUE" val="27"/>
  <p:tag name="KSO_WM_UNIT_BLOCK" val="0"/>
  <p:tag name="KSO_WM_UNIT_SM_LIMIT_TYPE" val="2"/>
  <p:tag name="KSO_WM_UNIT_DEC_AREA_ID" val="2d2094633d9c481aa0d84a95a015968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TEXT_FILL_FORE_SCHEMECOLOR_INDEX_BRIGHTNESS" val="0"/>
  <p:tag name="KSO_WM_UNIT_TEXT_FILL_FORE_SCHEMECOLOR_INDEX" val="13"/>
  <p:tag name="KSO_WM_UNIT_TEXT_FILL_TYPE" val="1"/>
  <p:tag name="WM_BEAUTIFY_ZORDER_FLAG_TAG" val="2"/>
</p:tagLst>
</file>

<file path=ppt/tags/tag393.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往往事半功倍。当您的内容到达这个限度时，或许已经不纯粹作用于演示，极大可能运用于阅读领域；无论是传播观点、知识分享还是汇报工作，内容的详尽固然重要，但请一定注意信息框架的清晰，这样才能使内容层次分明，页面简洁易读。如果您的内容确实非常重要又难以精简，也请使用分段处理，对内容进行简单的梳理和提炼，这样会使逻辑框架相对清晰。为了能让您有更直观的字数感受，并进一步方便使用，我们设置了文本的最大限度，当您输入的文字到这里时，已濒临页面容纳内容的上限，若还有更多内容，请酌情缩小字号，但我们不建议您的文本字号小于14磅，请您务必注意。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843_1*f*1"/>
  <p:tag name="KSO_WM_TEMPLATE_CATEGORY" val="diagram"/>
  <p:tag name="KSO_WM_TEMPLATE_INDEX" val="20212843"/>
  <p:tag name="KSO_WM_UNIT_LAYERLEVEL" val="1"/>
  <p:tag name="KSO_WM_TAG_VERSION" val="1.0"/>
  <p:tag name="KSO_WM_BEAUTIFY_FLAG" val="#wm#"/>
  <p:tag name="KSO_WM_UNIT_DEFAULT_FONT" val="14;20;2"/>
  <p:tag name="KSO_WM_UNIT_BLOCK" val="0"/>
  <p:tag name="KSO_WM_UNIT_VALUE" val="576"/>
  <p:tag name="KSO_WM_UNIT_SHOW_EDIT_AREA_INDICATION" val="1"/>
  <p:tag name="KSO_WM_CHIP_GROUPID" val="5e6b05596848fb12bee65ac8"/>
  <p:tag name="KSO_WM_CHIP_XID" val="5e6b05596848fb12bee65aca"/>
  <p:tag name="KSO_WM_UNIT_DEC_AREA_ID" val="8cb1ccbfd41a4f08aa021a2337e676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53f115901fe44f3787d5c3752471e8b4"/>
  <p:tag name="KSO_WM_UNIT_SUPPORT_UNIT_TYPE" val="[&quot;l&quot;,&quot;m&quot;,&quot;n&quot;,&quot;o&quot;,&quot;p&quot;,&quot;q&quot;,&quot;r&quot;,&quot;δ&quot;,&quot;ε&quot;,&quot;ζ&quot;,&quot;η&quot;,&quot;d&quot;,&quot;α&quot;,&quot;β&quot;,&quot;θ&quot;]"/>
  <p:tag name="KSO_WM_UNIT_TEXT_FILL_FORE_SCHEMECOLOR_INDEX_BRIGHTNESS" val="0.25"/>
  <p:tag name="KSO_WM_UNIT_TEXT_FILL_FORE_SCHEMECOLOR_INDEX" val="13"/>
  <p:tag name="KSO_WM_UNIT_TEXT_FILL_TYPE" val="1"/>
  <p:tag name="KSO_WM_TEMPLATE_ASSEMBLE_XID" val="60656f644054ed1e2fb8092e"/>
  <p:tag name="KSO_WM_TEMPLATE_ASSEMBLE_GROUPID" val="60656f644054ed1e2fb8092e"/>
  <p:tag name="WM_BEAUTIFY_ZORDER_FLAG_TAG" val="3"/>
</p:tagLst>
</file>

<file path=ppt/tags/tag394.xml><?xml version="1.0" encoding="utf-8"?>
<p:tagLst xmlns:p="http://schemas.openxmlformats.org/presentationml/2006/main">
  <p:tag name="KSO_WM_SLIDE_ID" val="diagram20220058_1"/>
  <p:tag name="KSO_WM_TEMPLATE_SUBCATEGORY" val="25"/>
  <p:tag name="KSO_WM_TEMPLATE_MASTER_TYPE" val="0"/>
  <p:tag name="KSO_WM_TEMPLATE_COLOR_TYPE" val="0"/>
  <p:tag name="KSO_WM_SLIDE_ITEM_CNT" val="0"/>
  <p:tag name="KSO_WM_SLIDE_INDEX" val="1"/>
  <p:tag name="KSO_WM_TAG_VERSION" val="1.0"/>
  <p:tag name="KSO_WM_BEAUTIFY_FLAG" val="#wm#"/>
  <p:tag name="KSO_WM_TEMPLATE_CATEGORY" val="diagram"/>
  <p:tag name="KSO_WM_TEMPLATE_INDEX" val="20220058"/>
  <p:tag name="KSO_WM_SLIDE_LAYOUT" val="a_d"/>
  <p:tag name="KSO_WM_SLIDE_LAYOUT_CNT" val="1_1"/>
  <p:tag name="KSO_WM_SLIDE_TYPE" val="text"/>
  <p:tag name="KSO_WM_SLIDE_SUBTYPE" val="picTxt"/>
  <p:tag name="KSO_WM_SLIDE_LAYOUTTYPE" val="topbottom"/>
  <p:tag name="KSO_WM_SLIDE_SIZE" val="888*504"/>
  <p:tag name="KSO_WM_SLIDE_POSITION" val="36*12"/>
  <p:tag name="KSO_WM_SLIDE_LAYOUT_INFO" val="{&quot;backgroundInfo&quot;:[{&quot;bottom&quot;:0,&quot;bottomAbs&quot;:false,&quot;left&quot;:0,&quot;leftAbs&quot;:false,&quot;right&quot;:0,&quot;rightAbs&quot;:false,&quot;top&quot;:0,&quot;topAbs&quot;:false,&quot;type&quot;:&quot;general&quot;}],&quot;id&quot;:&quot;2025-12-15T20:55:58&quot;,&quot;maxSize&quot;:{&quot;size1&quot;:20},&quot;minSize&quot;:{&quot;size1&quot;:11.2},&quot;normalSize&quot;:{&quot;size1&quot;:11.2},&quot;subLayout&quot;:[{&quot;id&quot;:&quot;2025-12-15T20:55:58&quot;,&quot;margin&quot;:{&quot;bottom&quot;:0.025999998673796654,&quot;left&quot;:1.2699999809265137,&quot;right&quot;:1.2699999809265137,&quot;top&quot;:0.4230000376701355},&quot;type&quot;:0},{&quot;id&quot;:&quot;2025-12-15T20:55:58&quot;,&quot;margin&quot;:{&quot;bottom&quot;:0.847000002861023,&quot;left&quot;:1.2699999809265137,&quot;right&quot;:1.2699999809265137,&quot;top&quot;:1.2699999809265137},&quot;type&quot;:0}],&quot;type&quot;:0}"/>
  <p:tag name="KSO_WM_SLIDE_RATIO" val="1.777778"/>
  <p:tag name="KSO_WM_SLIDE_BACKGROUND" val="[&quot;general&quot;]"/>
  <p:tag name="KSO_WM_SLIDE_BACKGROUND_TYPE" val="general"/>
  <p:tag name="KSO_WM_SLIDE_BK_DARK_LIGHT" val="2"/>
</p:tagLst>
</file>

<file path=ppt/tags/tag395.xml><?xml version="1.0" encoding="utf-8"?>
<p:tagLst xmlns:p="http://schemas.openxmlformats.org/presentationml/2006/main">
  <p:tag name="KSO_WM_UNIT_ISCONTENTSTITLE" val="0"/>
  <p:tag name="KSO_WM_UNIT_ISNUMDGMTITLE" val="0"/>
  <p:tag name="KSO_WM_UNIT_NOCLEAR" val="1"/>
  <p:tag name="KSO_WM_UNIT_VALUE" val="6"/>
  <p:tag name="KSO_WM_UNIT_HIGHLIGHT" val="0"/>
  <p:tag name="KSO_WM_UNIT_COMPATIBLE" val="0"/>
  <p:tag name="KSO_WM_UNIT_DIAGRAM_ISNUMVISUAL" val="0"/>
  <p:tag name="KSO_WM_UNIT_DIAGRAM_ISREFERUNIT" val="0"/>
  <p:tag name="KSO_WM_UNIT_TYPE" val="a"/>
  <p:tag name="KSO_WM_UNIT_INDEX" val="1"/>
  <p:tag name="KSO_WM_UNIT_ID" val="custom20202548_15*a*1"/>
  <p:tag name="KSO_WM_TEMPLATE_CATEGORY" val="custom"/>
  <p:tag name="KSO_WM_TEMPLATE_INDEX" val="20202548"/>
  <p:tag name="KSO_WM_UNIT_LAYERLEVEL" val="1"/>
  <p:tag name="KSO_WM_TAG_VERSION" val="1.0"/>
  <p:tag name="KSO_WM_BEAUTIFY_FLAG" val="#wm#"/>
  <p:tag name="KSO_WM_UNIT_PRESET_TEXT" val="THANKS"/>
  <p:tag name="KSO_WM_UNIT_TEXT_FILL_FORE_SCHEMECOLOR_INDEX_BRIGHTNESS" val="0.15"/>
  <p:tag name="KSO_WM_UNIT_TEXT_FILL_FORE_SCHEMECOLOR_INDEX" val="13"/>
  <p:tag name="KSO_WM_UNIT_TEXT_FILL_TYPE" val="1"/>
</p:tagLst>
</file>

<file path=ppt/tags/tag396.xml><?xml version="1.0" encoding="utf-8"?>
<p:tagLst xmlns:p="http://schemas.openxmlformats.org/presentationml/2006/main">
  <p:tag name="KSO_WM_SLIDE_ID" val="custom20202548_15"/>
  <p:tag name="KSO_WM_TEMPLATE_SUBCATEGORY" val="0"/>
  <p:tag name="KSO_WM_TEMPLATE_MASTER_TYPE" val="1"/>
  <p:tag name="KSO_WM_TEMPLATE_COLOR_TYPE" val="1"/>
  <p:tag name="KSO_WM_SLIDE_TYPE" val="endPage"/>
  <p:tag name="KSO_WM_SLIDE_SUBTYPE" val="pureTxt"/>
  <p:tag name="KSO_WM_SLIDE_ITEM_CNT" val="0"/>
  <p:tag name="KSO_WM_SLIDE_INDEX" val="15"/>
  <p:tag name="KSO_WM_TAG_VERSION" val="1.0"/>
  <p:tag name="KSO_WM_BEAUTIFY_FLAG" val="#wm#"/>
  <p:tag name="KSO_WM_TEMPLATE_CATEGORY" val="custom"/>
  <p:tag name="KSO_WM_TEMPLATE_INDEX" val="20202548"/>
  <p:tag name="KSO_WM_SLIDE_LAYOUT" val="a_b"/>
  <p:tag name="KSO_WM_SLIDE_LAYOUT_CNT" val="1_1"/>
</p:tagLst>
</file>

<file path=ppt/tags/tag397.xml><?xml version="1.0" encoding="utf-8"?>
<p:tagLst xmlns:p="http://schemas.openxmlformats.org/presentationml/2006/main">
  <p:tag name="commondata" val="eyJoZGlkIjoiNGEyMDkzMjk4ZjViNzg3MjZjZTQ0NzRhZDkzZTU4NzcifQ=="/>
</p:tagLst>
</file>

<file path=ppt/tags/tag4.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xml><?xml version="1.0" encoding="utf-8"?>
<p:tagLst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FFFFF"/>
      </a:lt1>
      <a:dk2>
        <a:srgbClr val="F2F2F2"/>
      </a:dk2>
      <a:lt2>
        <a:srgbClr val="FFFFFF"/>
      </a:lt2>
      <a:accent1>
        <a:srgbClr val="5D53C4"/>
      </a:accent1>
      <a:accent2>
        <a:srgbClr val="815EC5"/>
      </a:accent2>
      <a:accent3>
        <a:srgbClr val="4B58C3"/>
      </a:accent3>
      <a:accent4>
        <a:srgbClr val="5697A8"/>
      </a:accent4>
      <a:accent5>
        <a:srgbClr val="54AD9D"/>
      </a:accent5>
      <a:accent6>
        <a:srgbClr val="53C495"/>
      </a:accent6>
      <a:hlink>
        <a:srgbClr val="658BD5"/>
      </a:hlink>
      <a:folHlink>
        <a:srgbClr val="9F69A3"/>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3532</Words>
  <Application>WPS 演示</Application>
  <PresentationFormat>宽屏</PresentationFormat>
  <Paragraphs>157</Paragraphs>
  <Slides>19</Slides>
  <Notes>0</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19</vt:i4>
      </vt:variant>
    </vt:vector>
  </HeadingPairs>
  <TitlesOfParts>
    <vt:vector size="35" baseType="lpstr">
      <vt:lpstr>Arial</vt:lpstr>
      <vt:lpstr>宋体</vt:lpstr>
      <vt:lpstr>Wingdings</vt:lpstr>
      <vt:lpstr>微软雅黑</vt:lpstr>
      <vt:lpstr>汉仪旗黑-85S</vt:lpstr>
      <vt:lpstr>黑体</vt:lpstr>
      <vt:lpstr>隶书</vt:lpstr>
      <vt:lpstr>Viner Hand ITC</vt:lpstr>
      <vt:lpstr>汉仪旗黑-85S</vt:lpstr>
      <vt:lpstr>Segoe UI</vt:lpstr>
      <vt:lpstr>Arial Unicode MS</vt:lpstr>
      <vt:lpstr>Arial Black</vt:lpstr>
      <vt:lpstr>Mongolian Baiti</vt:lpstr>
      <vt:lpstr>Calibri</vt:lpstr>
      <vt:lpstr>Office 主题​​</vt:lpstr>
      <vt:lpstr>1_Office 主题​​</vt:lpstr>
      <vt:lpstr>数据视角下的“蛙鸣”：基于文本分析的莫言《蛙》叙事风格与意象网络挖掘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WPS_1733990433</cp:lastModifiedBy>
  <cp:revision>7</cp:revision>
  <dcterms:created xsi:type="dcterms:W3CDTF">2025-12-15T12:56:00Z</dcterms:created>
  <dcterms:modified xsi:type="dcterms:W3CDTF">2025-12-19T05:53:53Z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2052-12.1.0.16250</vt:lpwstr>
  </property>
  <property fmtid="{D5CDD505-2E9C-101B-9397-08002B2CF9AE}" pid="3" name="ICV">
    <vt:lpwstr/>
  </property>
</Properties>
</file>